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ADF646-D7E1-442E-91F2-3A4B250A866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B91D82-3745-7650-6A89-8724594EC7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9724B8-4FE1-2810-7E03-DF2A08AEF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2B88B6-9B13-1FC3-1B39-7B1A9807D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408E2B-BCA6-8C07-61FD-A62F45AC7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19539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94BF1-DE50-F48E-CC2B-9F5FD0235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FBDD362-F543-FC76-6164-88F9FB7D3B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39B6A4-39E6-E14F-13A4-E5DA27AB5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7D92C7-F754-EAD5-E0DB-9D327320B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5506C1-DB42-E3D2-08DC-723843B654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94275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66768BC-4F62-B6CA-8DDE-8564370B78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4A80BD4-8604-811B-1A2C-F29FC42BC3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D64805-C11C-EDAC-6D1A-759C1B9DD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B7A40E-0129-6727-F999-A39FCC364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97C1580-A2C6-BE4C-59C5-3F09F28033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1910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F5F64B-EB0A-4261-E67E-6C087F4B2D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454F6F-0A18-54C7-57F1-7BFB4DD766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0F9E8-301D-F0BB-B224-EE26301F4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D6FB29-C5EE-1A77-BADC-2215DD6E28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6A87C-5990-134F-3C74-02FF4BAFE8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492064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072F9-D7D3-2648-39B4-266FE69D4C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FFDE2F-666A-B9CC-577D-181B502A6C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90142E-94FD-76F7-EEC5-74C99C8A42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7D3805-E177-B240-1559-C73059C17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D59F01-B4EE-33CE-F043-A3A0130FC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1948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B01382-E467-557E-623A-8CCEC0075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6EBC0C-E11F-C304-6C00-1174E66487B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EA042C4-707D-6DC9-8B1A-A398E41E48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7350D5-E741-C52D-5DBD-267633984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52300ED-035A-A02F-BE09-CA853423F1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824D3A-D379-2083-D763-C72430B860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266561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26A7D-12F1-917C-6CD9-389088C576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9DE69B-7B2B-8C9E-F9FC-F4BF9A01B3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9208D30-BE64-742C-EFE3-2F29CF981F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BF4928-9B2E-5461-84A5-E997B5D27D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4BB4DB0-FABA-B766-2B44-3FAEB2F385A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C790D5A-C930-AE4C-5B52-25FAC4BE9F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344AB8-5E77-1274-47F6-78BEE08CBF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D3FB727-9535-C4A0-74DD-30510340E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175079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0C19D4-53F8-2288-5376-DD413C4313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ECA68B9-854C-9A09-5115-FCD749426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C665F23-222E-34B3-C9BC-4194AAABB9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DEB7CA-9AA5-90E5-8C2D-128D1E5DD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969634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B1CB1A-1287-77AC-4C30-B69608653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6734FA2-CEF8-885B-8BB6-612CDB630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EE8190-B289-C2E9-8BE4-98231C201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68451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27982E-8012-D979-348B-8BC2B2467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F700A6-3781-2ACF-AA17-3C7017D668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49BCA69-F7E4-1AC6-5528-94C2B573C4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D19D6EA-4F26-5AF3-2A38-48B6BB25C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5D53B-0AB5-C42F-FD39-F33CE41453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F6D8BB-F40A-81E8-3790-769EA4606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9824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4D6DF7-36D6-CB80-B73D-9A950AECE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DA330F-CC26-1109-3A45-7637AF1FD7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9294151-079A-508E-C0BD-6E5393FA2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0509C9-D42D-FCE0-ACE6-EC4F66BA4B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0CEB1B8-1F48-6F75-B809-CAEDC3488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AAFAE7-5EAB-07AA-6445-BB8D39D9D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4123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78E890-BAED-ACA0-0FF3-25711351E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l-G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F0B9A18-4D96-9FF7-FC21-B6431FBF8D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6EE655-3D01-4AD0-01B4-B266CC7A700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7CB5E3-974D-4B92-BE0E-25D719F9CF82}" type="datetimeFigureOut">
              <a:rPr lang="el-GR" smtClean="0"/>
              <a:t>19/3/2025</a:t>
            </a:fld>
            <a:endParaRPr lang="el-G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089013-DEEE-18E2-E527-03F1C25738F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9D510D7-DD96-C583-E802-D1AF265D18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1D676-4C81-49DE-B897-B372B593D107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772673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D283388-0D74-87FA-0BC6-F1363056C59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79408"/>
            <a:ext cx="12191999" cy="24642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093FB0-AD01-CCB0-3EF6-829224370EB4}"/>
              </a:ext>
            </a:extLst>
          </p:cNvPr>
          <p:cNvSpPr txBox="1"/>
          <p:nvPr/>
        </p:nvSpPr>
        <p:spPr>
          <a:xfrm>
            <a:off x="2798799" y="3292848"/>
            <a:ext cx="6806927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dirty="0"/>
              <a:t>Φόρμα  Συμμετοχής </a:t>
            </a:r>
            <a:endParaRPr lang="en-US" dirty="0"/>
          </a:p>
          <a:p>
            <a:pPr algn="ctr"/>
            <a:r>
              <a:rPr lang="el-GR" sz="1800" b="1" kern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«Η Ελληνική Επιχειρηματικότητα</a:t>
            </a:r>
            <a:r>
              <a:rPr lang="en-US" sz="1800" b="1" kern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l-GR" sz="1800" b="1" kern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στην Αφρική</a:t>
            </a:r>
            <a:endParaRPr lang="en-US" sz="1800" b="1" kern="1200" dirty="0">
              <a:effectLst/>
              <a:latin typeface="Cambria" panose="02040503050406030204" pitchFamily="18" charset="0"/>
              <a:ea typeface="Cambria" panose="020405030504060302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l-GR" sz="1400" b="1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Η εμπειρία ως σήμερα και οι προκλήσεις και ευκαιρίες για το μέλλον στις πιο υποσχόμενες χώρες και κλάδους</a:t>
            </a:r>
            <a:r>
              <a:rPr lang="el-GR" sz="1400" dirty="0">
                <a:effectLst/>
                <a:latin typeface="Cambria" panose="02040503050406030204" pitchFamily="18" charset="0"/>
                <a:ea typeface="Cambria" panose="02040503050406030204" pitchFamily="18" charset="0"/>
              </a:rPr>
              <a:t>».</a:t>
            </a:r>
          </a:p>
          <a:p>
            <a:pPr algn="ctr"/>
            <a:r>
              <a:rPr lang="el-GR" sz="1800" b="1" kern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  <a:r>
              <a:rPr lang="en-US" sz="1800" b="1" kern="1200" dirty="0"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dirty="0">
                <a:latin typeface="Cambria" panose="02040503050406030204" pitchFamily="18" charset="0"/>
                <a:ea typeface="Cambria" panose="02040503050406030204" pitchFamily="18" charset="0"/>
              </a:rPr>
              <a:t>28.3.2025</a:t>
            </a: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O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νοματεπώνυμο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Εταιρεια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Email :  </a:t>
            </a:r>
          </a:p>
          <a:p>
            <a:endParaRPr lang="en-US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18:00 	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Ξενάγηση  Εκθεσης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 ▭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endParaRPr lang="el-GR" sz="12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19:00 	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Εκδήλωση </a:t>
            </a:r>
            <a:r>
              <a:rPr lang="en-US" sz="1200" dirty="0">
                <a:latin typeface="Cambria" panose="02040503050406030204" pitchFamily="18" charset="0"/>
                <a:ea typeface="Cambria" panose="02040503050406030204" pitchFamily="18" charset="0"/>
              </a:rPr>
              <a:t>: </a:t>
            </a:r>
            <a:r>
              <a:rPr lang="el-GR" sz="1200" dirty="0">
                <a:latin typeface="Cambria" panose="02040503050406030204" pitchFamily="18" charset="0"/>
                <a:ea typeface="Cambria" panose="02040503050406030204" pitchFamily="18" charset="0"/>
              </a:rPr>
              <a:t>	</a:t>
            </a:r>
            <a:r>
              <a:rPr lang="en-US" sz="1800" dirty="0">
                <a:latin typeface="Cambria" panose="02040503050406030204" pitchFamily="18" charset="0"/>
                <a:ea typeface="Cambria" panose="02040503050406030204" pitchFamily="18" charset="0"/>
              </a:rPr>
              <a:t>  ▭</a:t>
            </a:r>
            <a:r>
              <a:rPr lang="el-GR" sz="18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endParaRPr lang="el-GR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706DA8E-730B-4119-22CA-F1D1069909C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021" y="2851843"/>
            <a:ext cx="3636931" cy="577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52EE6C42-7A88-D40B-0621-7F916135042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94654" y="2879001"/>
            <a:ext cx="2200275" cy="41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62582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49</Words>
  <Application>Microsoft Office PowerPoint</Application>
  <PresentationFormat>Widescreen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jenny zacharakis</dc:creator>
  <cp:lastModifiedBy>jenny zacharakis</cp:lastModifiedBy>
  <cp:revision>12</cp:revision>
  <dcterms:created xsi:type="dcterms:W3CDTF">2025-03-05T12:01:11Z</dcterms:created>
  <dcterms:modified xsi:type="dcterms:W3CDTF">2025-03-19T12:26:39Z</dcterms:modified>
</cp:coreProperties>
</file>