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76" r:id="rId3"/>
    <p:sldId id="257" r:id="rId4"/>
    <p:sldId id="258" r:id="rId5"/>
    <p:sldId id="275" r:id="rId6"/>
    <p:sldId id="277" r:id="rId7"/>
    <p:sldId id="260" r:id="rId8"/>
    <p:sldId id="264" r:id="rId9"/>
    <p:sldId id="271" r:id="rId10"/>
    <p:sldId id="270" r:id="rId11"/>
    <p:sldId id="27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45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82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BA6D0B-482A-42F1-BC7B-FF0067CC79A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8328288-77C3-4035-8B78-F2788E845B86}">
      <dgm:prSet phldrT="[Texte]" custT="1"/>
      <dgm:spPr/>
      <dgm:t>
        <a:bodyPr/>
        <a:lstStyle/>
        <a:p>
          <a:pPr algn="ctr"/>
          <a:r>
            <a:rPr lang="fr-FR" sz="1800" dirty="0"/>
            <a:t>MEMBERS</a:t>
          </a:r>
        </a:p>
        <a:p>
          <a:pPr algn="ctr"/>
          <a:r>
            <a:rPr lang="fr-FR" sz="1800" dirty="0"/>
            <a:t>128</a:t>
          </a:r>
          <a:br>
            <a:rPr lang="fr-FR" sz="1800" dirty="0"/>
          </a:br>
          <a:r>
            <a:rPr lang="fr-FR" sz="2400" dirty="0"/>
            <a:t> </a:t>
          </a:r>
        </a:p>
      </dgm:t>
    </dgm:pt>
    <dgm:pt modelId="{FE824296-4DB0-45FD-ACD4-4AD0284FFDD9}" type="parTrans" cxnId="{50AE7D82-A7A4-4F56-A8D9-C75BAAB48BE3}">
      <dgm:prSet/>
      <dgm:spPr/>
      <dgm:t>
        <a:bodyPr/>
        <a:lstStyle/>
        <a:p>
          <a:endParaRPr lang="fr-FR"/>
        </a:p>
      </dgm:t>
    </dgm:pt>
    <dgm:pt modelId="{C6A4DEE5-A2A2-4508-AD64-36451B079E2C}" type="sibTrans" cxnId="{50AE7D82-A7A4-4F56-A8D9-C75BAAB48BE3}">
      <dgm:prSet/>
      <dgm:spPr/>
      <dgm:t>
        <a:bodyPr/>
        <a:lstStyle/>
        <a:p>
          <a:endParaRPr lang="fr-FR"/>
        </a:p>
      </dgm:t>
    </dgm:pt>
    <dgm:pt modelId="{F28C944E-FF7D-4CD0-AA7F-E13A1B0E4666}">
      <dgm:prSet phldrT="[Texte]"/>
      <dgm:spPr/>
      <dgm:t>
        <a:bodyPr/>
        <a:lstStyle/>
        <a:p>
          <a:pPr algn="l"/>
          <a:r>
            <a:rPr lang="fr-FR" b="1" dirty="0"/>
            <a:t>SUPPORTING MEMBERS</a:t>
          </a:r>
        </a:p>
        <a:p>
          <a:pPr algn="ctr"/>
          <a:r>
            <a:rPr lang="fr-FR" b="1" dirty="0"/>
            <a:t>2</a:t>
          </a:r>
        </a:p>
      </dgm:t>
    </dgm:pt>
    <dgm:pt modelId="{A59A8A14-6269-47A7-9387-6048C4CC3883}" type="parTrans" cxnId="{6F89AB3B-C061-4357-AB03-06D7A81E988B}">
      <dgm:prSet/>
      <dgm:spPr/>
      <dgm:t>
        <a:bodyPr/>
        <a:lstStyle/>
        <a:p>
          <a:endParaRPr lang="fr-FR"/>
        </a:p>
      </dgm:t>
    </dgm:pt>
    <dgm:pt modelId="{AE6C81CE-0F40-4119-8C8D-A1668FFBB3EF}" type="sibTrans" cxnId="{6F89AB3B-C061-4357-AB03-06D7A81E988B}">
      <dgm:prSet/>
      <dgm:spPr/>
      <dgm:t>
        <a:bodyPr/>
        <a:lstStyle/>
        <a:p>
          <a:endParaRPr lang="fr-FR"/>
        </a:p>
      </dgm:t>
    </dgm:pt>
    <dgm:pt modelId="{D718087C-ED55-4908-8C7A-4E9FA51B76A9}">
      <dgm:prSet phldrT="[Texte]"/>
      <dgm:spPr/>
      <dgm:t>
        <a:bodyPr/>
        <a:lstStyle/>
        <a:p>
          <a:pPr algn="ctr"/>
          <a:r>
            <a:rPr lang="fr-FR" b="1" dirty="0"/>
            <a:t>SPONSORS</a:t>
          </a:r>
          <a:r>
            <a:rPr lang="fr-FR" dirty="0"/>
            <a:t/>
          </a:r>
          <a:br>
            <a:rPr lang="fr-FR" dirty="0"/>
          </a:br>
          <a:r>
            <a:rPr lang="fr-FR" dirty="0"/>
            <a:t>1</a:t>
          </a:r>
        </a:p>
      </dgm:t>
    </dgm:pt>
    <dgm:pt modelId="{CE5DA0CC-BAF3-483A-BD41-F7729D001233}" type="parTrans" cxnId="{0B45FFD9-10C2-4B14-AF3D-148C97E220FE}">
      <dgm:prSet/>
      <dgm:spPr/>
      <dgm:t>
        <a:bodyPr/>
        <a:lstStyle/>
        <a:p>
          <a:endParaRPr lang="fr-FR"/>
        </a:p>
      </dgm:t>
    </dgm:pt>
    <dgm:pt modelId="{D123F7B1-5109-4C59-A397-1812AD985471}" type="sibTrans" cxnId="{0B45FFD9-10C2-4B14-AF3D-148C97E220FE}">
      <dgm:prSet/>
      <dgm:spPr/>
      <dgm:t>
        <a:bodyPr/>
        <a:lstStyle/>
        <a:p>
          <a:endParaRPr lang="fr-FR"/>
        </a:p>
      </dgm:t>
    </dgm:pt>
    <dgm:pt modelId="{AF057C7D-BBE1-4AB4-A047-D6E009833A64}" type="pres">
      <dgm:prSet presAssocID="{64BA6D0B-482A-42F1-BC7B-FF0067CC79AD}" presName="arrowDiagram" presStyleCnt="0">
        <dgm:presLayoutVars>
          <dgm:chMax val="5"/>
          <dgm:dir/>
          <dgm:resizeHandles val="exact"/>
        </dgm:presLayoutVars>
      </dgm:prSet>
      <dgm:spPr/>
    </dgm:pt>
    <dgm:pt modelId="{6EACD040-6A32-481C-A3BB-349013E45A8E}" type="pres">
      <dgm:prSet presAssocID="{64BA6D0B-482A-42F1-BC7B-FF0067CC79AD}" presName="arrow" presStyleLbl="bgShp" presStyleIdx="0" presStyleCnt="1"/>
      <dgm:spPr/>
    </dgm:pt>
    <dgm:pt modelId="{A4B88F8A-ADCA-4B8E-A7AA-5CA34237F4C3}" type="pres">
      <dgm:prSet presAssocID="{64BA6D0B-482A-42F1-BC7B-FF0067CC79AD}" presName="arrowDiagram3" presStyleCnt="0"/>
      <dgm:spPr/>
    </dgm:pt>
    <dgm:pt modelId="{356506F1-93B8-4A8B-A0C3-CBF4AD44C0DA}" type="pres">
      <dgm:prSet presAssocID="{58328288-77C3-4035-8B78-F2788E845B86}" presName="bullet3a" presStyleLbl="node1" presStyleIdx="0" presStyleCnt="3"/>
      <dgm:spPr/>
    </dgm:pt>
    <dgm:pt modelId="{FC5794B1-413E-4D07-ADFD-2C89E0ADA512}" type="pres">
      <dgm:prSet presAssocID="{58328288-77C3-4035-8B78-F2788E845B86}" presName="textBox3a" presStyleLbl="revTx" presStyleIdx="0" presStyleCnt="3" custScaleX="125078" custScaleY="80034" custLinFactNeighborX="2130" custLinFactNeighborY="1695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8C15B1-8849-4B7F-B9AB-7341C2CFFFD2}" type="pres">
      <dgm:prSet presAssocID="{F28C944E-FF7D-4CD0-AA7F-E13A1B0E4666}" presName="bullet3b" presStyleLbl="node1" presStyleIdx="1" presStyleCnt="3"/>
      <dgm:spPr/>
    </dgm:pt>
    <dgm:pt modelId="{411AF14E-C071-44F9-B6EE-F7EC830E4393}" type="pres">
      <dgm:prSet presAssocID="{F28C944E-FF7D-4CD0-AA7F-E13A1B0E4666}" presName="textBox3b" presStyleLbl="revTx" presStyleIdx="1" presStyleCnt="3" custScaleX="106303" custScaleY="56312" custLinFactNeighborX="6204" custLinFactNeighborY="-1021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B62F02-4EA0-42BA-B7A4-C88220D7B1AC}" type="pres">
      <dgm:prSet presAssocID="{D718087C-ED55-4908-8C7A-4E9FA51B76A9}" presName="bullet3c" presStyleLbl="node1" presStyleIdx="2" presStyleCnt="3"/>
      <dgm:spPr/>
    </dgm:pt>
    <dgm:pt modelId="{5BBBCD7F-7E69-41F0-8372-90BF1677CFAA}" type="pres">
      <dgm:prSet presAssocID="{D718087C-ED55-4908-8C7A-4E9FA51B76A9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5FA22B9-F49E-4C69-85D9-CB826A63ABBA}" type="presOf" srcId="{D718087C-ED55-4908-8C7A-4E9FA51B76A9}" destId="{5BBBCD7F-7E69-41F0-8372-90BF1677CFAA}" srcOrd="0" destOrd="0" presId="urn:microsoft.com/office/officeart/2005/8/layout/arrow2"/>
    <dgm:cxn modelId="{7B331A08-7733-40C7-A372-0261F45F6A4F}" type="presOf" srcId="{64BA6D0B-482A-42F1-BC7B-FF0067CC79AD}" destId="{AF057C7D-BBE1-4AB4-A047-D6E009833A64}" srcOrd="0" destOrd="0" presId="urn:microsoft.com/office/officeart/2005/8/layout/arrow2"/>
    <dgm:cxn modelId="{E24BD16A-AD26-4FEC-90AE-10E0D456E529}" type="presOf" srcId="{F28C944E-FF7D-4CD0-AA7F-E13A1B0E4666}" destId="{411AF14E-C071-44F9-B6EE-F7EC830E4393}" srcOrd="0" destOrd="0" presId="urn:microsoft.com/office/officeart/2005/8/layout/arrow2"/>
    <dgm:cxn modelId="{0B45FFD9-10C2-4B14-AF3D-148C97E220FE}" srcId="{64BA6D0B-482A-42F1-BC7B-FF0067CC79AD}" destId="{D718087C-ED55-4908-8C7A-4E9FA51B76A9}" srcOrd="2" destOrd="0" parTransId="{CE5DA0CC-BAF3-483A-BD41-F7729D001233}" sibTransId="{D123F7B1-5109-4C59-A397-1812AD985471}"/>
    <dgm:cxn modelId="{6F89AB3B-C061-4357-AB03-06D7A81E988B}" srcId="{64BA6D0B-482A-42F1-BC7B-FF0067CC79AD}" destId="{F28C944E-FF7D-4CD0-AA7F-E13A1B0E4666}" srcOrd="1" destOrd="0" parTransId="{A59A8A14-6269-47A7-9387-6048C4CC3883}" sibTransId="{AE6C81CE-0F40-4119-8C8D-A1668FFBB3EF}"/>
    <dgm:cxn modelId="{34C05D97-2B28-4CFE-BE46-53A1A5158097}" type="presOf" srcId="{58328288-77C3-4035-8B78-F2788E845B86}" destId="{FC5794B1-413E-4D07-ADFD-2C89E0ADA512}" srcOrd="0" destOrd="0" presId="urn:microsoft.com/office/officeart/2005/8/layout/arrow2"/>
    <dgm:cxn modelId="{50AE7D82-A7A4-4F56-A8D9-C75BAAB48BE3}" srcId="{64BA6D0B-482A-42F1-BC7B-FF0067CC79AD}" destId="{58328288-77C3-4035-8B78-F2788E845B86}" srcOrd="0" destOrd="0" parTransId="{FE824296-4DB0-45FD-ACD4-4AD0284FFDD9}" sibTransId="{C6A4DEE5-A2A2-4508-AD64-36451B079E2C}"/>
    <dgm:cxn modelId="{88BE2275-C5FC-4CFF-BC91-FED5C6318346}" type="presParOf" srcId="{AF057C7D-BBE1-4AB4-A047-D6E009833A64}" destId="{6EACD040-6A32-481C-A3BB-349013E45A8E}" srcOrd="0" destOrd="0" presId="urn:microsoft.com/office/officeart/2005/8/layout/arrow2"/>
    <dgm:cxn modelId="{D19EAFB6-CABA-46B3-A580-D290EAB756FB}" type="presParOf" srcId="{AF057C7D-BBE1-4AB4-A047-D6E009833A64}" destId="{A4B88F8A-ADCA-4B8E-A7AA-5CA34237F4C3}" srcOrd="1" destOrd="0" presId="urn:microsoft.com/office/officeart/2005/8/layout/arrow2"/>
    <dgm:cxn modelId="{174D53E3-5786-4F31-B8ED-4064CDDE3672}" type="presParOf" srcId="{A4B88F8A-ADCA-4B8E-A7AA-5CA34237F4C3}" destId="{356506F1-93B8-4A8B-A0C3-CBF4AD44C0DA}" srcOrd="0" destOrd="0" presId="urn:microsoft.com/office/officeart/2005/8/layout/arrow2"/>
    <dgm:cxn modelId="{7C133D3F-4722-4B8E-B136-7BDB4673E0B6}" type="presParOf" srcId="{A4B88F8A-ADCA-4B8E-A7AA-5CA34237F4C3}" destId="{FC5794B1-413E-4D07-ADFD-2C89E0ADA512}" srcOrd="1" destOrd="0" presId="urn:microsoft.com/office/officeart/2005/8/layout/arrow2"/>
    <dgm:cxn modelId="{CBF0C723-F614-4C38-8E9C-463050D83B37}" type="presParOf" srcId="{A4B88F8A-ADCA-4B8E-A7AA-5CA34237F4C3}" destId="{DD8C15B1-8849-4B7F-B9AB-7341C2CFFFD2}" srcOrd="2" destOrd="0" presId="urn:microsoft.com/office/officeart/2005/8/layout/arrow2"/>
    <dgm:cxn modelId="{069A5B3A-05BC-4249-B31D-82D4019B2539}" type="presParOf" srcId="{A4B88F8A-ADCA-4B8E-A7AA-5CA34237F4C3}" destId="{411AF14E-C071-44F9-B6EE-F7EC830E4393}" srcOrd="3" destOrd="0" presId="urn:microsoft.com/office/officeart/2005/8/layout/arrow2"/>
    <dgm:cxn modelId="{441CCC0E-5295-4604-8189-3A9209AB3C9C}" type="presParOf" srcId="{A4B88F8A-ADCA-4B8E-A7AA-5CA34237F4C3}" destId="{34B62F02-4EA0-42BA-B7A4-C88220D7B1AC}" srcOrd="4" destOrd="0" presId="urn:microsoft.com/office/officeart/2005/8/layout/arrow2"/>
    <dgm:cxn modelId="{57BB26DE-1E0B-478F-B213-D2248EA546DA}" type="presParOf" srcId="{A4B88F8A-ADCA-4B8E-A7AA-5CA34237F4C3}" destId="{5BBBCD7F-7E69-41F0-8372-90BF1677CFAA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005AB5-38F4-46A4-8D9D-A9E4AFD574FE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B1FDAF5B-BE29-47AE-90BD-68B4AE1EA669}">
      <dgm:prSet phldrT="[Texte]"/>
      <dgm:spPr/>
      <dgm:t>
        <a:bodyPr/>
        <a:lstStyle/>
        <a:p>
          <a:r>
            <a:rPr lang="fr-FR" dirty="0"/>
            <a:t>A BOARD</a:t>
          </a:r>
        </a:p>
      </dgm:t>
    </dgm:pt>
    <dgm:pt modelId="{DEF4420F-DD48-4F7C-8B91-998A8961A9C3}" type="parTrans" cxnId="{DA5B1BAE-E8CD-4F1F-AF63-53DD44EE45AC}">
      <dgm:prSet/>
      <dgm:spPr/>
      <dgm:t>
        <a:bodyPr/>
        <a:lstStyle/>
        <a:p>
          <a:endParaRPr lang="fr-FR"/>
        </a:p>
      </dgm:t>
    </dgm:pt>
    <dgm:pt modelId="{D3CFA14E-361D-47BC-836F-5D77DF165484}" type="sibTrans" cxnId="{DA5B1BAE-E8CD-4F1F-AF63-53DD44EE45AC}">
      <dgm:prSet/>
      <dgm:spPr/>
      <dgm:t>
        <a:bodyPr/>
        <a:lstStyle/>
        <a:p>
          <a:endParaRPr lang="fr-FR"/>
        </a:p>
      </dgm:t>
    </dgm:pt>
    <dgm:pt modelId="{B5A27EB6-4517-4E92-B90A-D3EA1DAF8816}">
      <dgm:prSet phldrT="[Texte]"/>
      <dgm:spPr/>
      <dgm:t>
        <a:bodyPr/>
        <a:lstStyle/>
        <a:p>
          <a:r>
            <a:rPr lang="fr-FR" dirty="0"/>
            <a:t>AN EXECUTIVE OFFICE</a:t>
          </a:r>
        </a:p>
      </dgm:t>
    </dgm:pt>
    <dgm:pt modelId="{84AFACEA-5380-45CE-8032-7C19A2BD2B1A}" type="parTrans" cxnId="{07A20BCE-A8D1-472F-8411-F170A867B88F}">
      <dgm:prSet/>
      <dgm:spPr/>
      <dgm:t>
        <a:bodyPr/>
        <a:lstStyle/>
        <a:p>
          <a:endParaRPr lang="fr-FR"/>
        </a:p>
      </dgm:t>
    </dgm:pt>
    <dgm:pt modelId="{E58F4DEE-E85C-41C1-95FE-6133F9179EEE}" type="sibTrans" cxnId="{07A20BCE-A8D1-472F-8411-F170A867B88F}">
      <dgm:prSet/>
      <dgm:spPr/>
      <dgm:t>
        <a:bodyPr/>
        <a:lstStyle/>
        <a:p>
          <a:endParaRPr lang="fr-FR"/>
        </a:p>
      </dgm:t>
    </dgm:pt>
    <dgm:pt modelId="{7A2E6E02-0EFA-45E0-87C1-DCB32FDD68E0}">
      <dgm:prSet/>
      <dgm:spPr/>
      <dgm:t>
        <a:bodyPr/>
        <a:lstStyle/>
        <a:p>
          <a:r>
            <a:rPr lang="fr-FR" dirty="0"/>
            <a:t>A PRESIDENT </a:t>
          </a:r>
        </a:p>
      </dgm:t>
    </dgm:pt>
    <dgm:pt modelId="{B5A04BC2-F71B-4381-B685-8B4F9AD9EC7F}" type="parTrans" cxnId="{E33D0C3F-2681-41B3-AD2C-0A18F5A924EB}">
      <dgm:prSet/>
      <dgm:spPr/>
      <dgm:t>
        <a:bodyPr/>
        <a:lstStyle/>
        <a:p>
          <a:endParaRPr lang="fr-FR"/>
        </a:p>
      </dgm:t>
    </dgm:pt>
    <dgm:pt modelId="{287FB370-901C-4E9A-82D6-1284A48A8BC6}" type="sibTrans" cxnId="{E33D0C3F-2681-41B3-AD2C-0A18F5A924EB}">
      <dgm:prSet/>
      <dgm:spPr/>
      <dgm:t>
        <a:bodyPr/>
        <a:lstStyle/>
        <a:p>
          <a:endParaRPr lang="fr-FR"/>
        </a:p>
      </dgm:t>
    </dgm:pt>
    <dgm:pt modelId="{BD3048DA-DA1E-4F23-A619-CF16A532F9D1}">
      <dgm:prSet/>
      <dgm:spPr/>
      <dgm:t>
        <a:bodyPr/>
        <a:lstStyle/>
        <a:p>
          <a:r>
            <a:rPr lang="fr-FR" dirty="0"/>
            <a:t>7 ADVISORS</a:t>
          </a:r>
        </a:p>
      </dgm:t>
    </dgm:pt>
    <dgm:pt modelId="{E5D5B49F-143E-492B-8829-7FCBDC7EDE46}" type="parTrans" cxnId="{7034CC87-6A94-4BD4-8B12-929EAF0ABE5A}">
      <dgm:prSet/>
      <dgm:spPr/>
      <dgm:t>
        <a:bodyPr/>
        <a:lstStyle/>
        <a:p>
          <a:endParaRPr lang="fr-FR"/>
        </a:p>
      </dgm:t>
    </dgm:pt>
    <dgm:pt modelId="{48BFCA0B-E69E-45AC-910D-F1589D9FA42D}" type="sibTrans" cxnId="{7034CC87-6A94-4BD4-8B12-929EAF0ABE5A}">
      <dgm:prSet/>
      <dgm:spPr/>
      <dgm:t>
        <a:bodyPr/>
        <a:lstStyle/>
        <a:p>
          <a:endParaRPr lang="fr-FR"/>
        </a:p>
      </dgm:t>
    </dgm:pt>
    <dgm:pt modelId="{3DA2F70D-9C54-456D-B177-30A34388E69A}">
      <dgm:prSet/>
      <dgm:spPr/>
      <dgm:t>
        <a:bodyPr/>
        <a:lstStyle/>
        <a:p>
          <a:r>
            <a:rPr lang="fr-FR" dirty="0"/>
            <a:t>A GENERAL SECRETARY</a:t>
          </a:r>
        </a:p>
      </dgm:t>
    </dgm:pt>
    <dgm:pt modelId="{A79E04AF-BF93-4028-92B8-B042041068BF}" type="parTrans" cxnId="{F13F970B-CD17-4BFB-B3DA-A77C106D3B4E}">
      <dgm:prSet/>
      <dgm:spPr/>
      <dgm:t>
        <a:bodyPr/>
        <a:lstStyle/>
        <a:p>
          <a:endParaRPr lang="fr-FR"/>
        </a:p>
      </dgm:t>
    </dgm:pt>
    <dgm:pt modelId="{33706AD9-27DB-4119-9EF6-B128ADC42202}" type="sibTrans" cxnId="{F13F970B-CD17-4BFB-B3DA-A77C106D3B4E}">
      <dgm:prSet/>
      <dgm:spPr/>
      <dgm:t>
        <a:bodyPr/>
        <a:lstStyle/>
        <a:p>
          <a:endParaRPr lang="fr-FR"/>
        </a:p>
      </dgm:t>
    </dgm:pt>
    <dgm:pt modelId="{24E31747-3443-41D4-AF11-92EAF723078D}">
      <dgm:prSet/>
      <dgm:spPr/>
      <dgm:t>
        <a:bodyPr/>
        <a:lstStyle/>
        <a:p>
          <a:r>
            <a:rPr lang="fr-FR" dirty="0"/>
            <a:t>5 COMMISSIONS</a:t>
          </a:r>
        </a:p>
      </dgm:t>
    </dgm:pt>
    <dgm:pt modelId="{DEF27BE0-BB2B-4670-A13A-D5A5EF717B0D}" type="parTrans" cxnId="{E51D5A76-8C73-4AB8-B41A-4EFB007D0061}">
      <dgm:prSet/>
      <dgm:spPr/>
      <dgm:t>
        <a:bodyPr/>
        <a:lstStyle/>
        <a:p>
          <a:endParaRPr lang="fr-FR"/>
        </a:p>
      </dgm:t>
    </dgm:pt>
    <dgm:pt modelId="{22243E3E-B352-49E2-B855-2EB48970797B}" type="sibTrans" cxnId="{E51D5A76-8C73-4AB8-B41A-4EFB007D0061}">
      <dgm:prSet/>
      <dgm:spPr/>
      <dgm:t>
        <a:bodyPr/>
        <a:lstStyle/>
        <a:p>
          <a:endParaRPr lang="fr-FR"/>
        </a:p>
      </dgm:t>
    </dgm:pt>
    <dgm:pt modelId="{F9EC1EC0-DEED-491E-99A1-70408D6E6F73}">
      <dgm:prSet/>
      <dgm:spPr/>
      <dgm:t>
        <a:bodyPr/>
        <a:lstStyle/>
        <a:p>
          <a:r>
            <a:rPr lang="fr-FR" dirty="0"/>
            <a:t>3 COMMITEES</a:t>
          </a:r>
        </a:p>
      </dgm:t>
    </dgm:pt>
    <dgm:pt modelId="{E4F28C0D-5C24-4C80-A2FF-528B5BE72CC6}" type="parTrans" cxnId="{390F6792-6529-4BB3-93C6-EA21B7B08000}">
      <dgm:prSet/>
      <dgm:spPr/>
      <dgm:t>
        <a:bodyPr/>
        <a:lstStyle/>
        <a:p>
          <a:endParaRPr lang="fr-FR"/>
        </a:p>
      </dgm:t>
    </dgm:pt>
    <dgm:pt modelId="{4F13368C-6983-4840-B7B9-1561937804AD}" type="sibTrans" cxnId="{390F6792-6529-4BB3-93C6-EA21B7B08000}">
      <dgm:prSet/>
      <dgm:spPr/>
      <dgm:t>
        <a:bodyPr/>
        <a:lstStyle/>
        <a:p>
          <a:endParaRPr lang="fr-FR"/>
        </a:p>
      </dgm:t>
    </dgm:pt>
    <dgm:pt modelId="{D660ED6F-8F47-4D79-9E23-CF6EFB13297D}">
      <dgm:prSet/>
      <dgm:spPr/>
      <dgm:t>
        <a:bodyPr/>
        <a:lstStyle/>
        <a:p>
          <a:r>
            <a:rPr lang="fr-FR" dirty="0"/>
            <a:t>A TECHNICAL AND SCIENTIFIC COMMITEE</a:t>
          </a:r>
        </a:p>
      </dgm:t>
    </dgm:pt>
    <dgm:pt modelId="{8ABBD632-BA63-4D62-B60D-0A701EA1929D}" type="parTrans" cxnId="{90F5222E-C776-408E-A07F-560F3F505836}">
      <dgm:prSet/>
      <dgm:spPr/>
      <dgm:t>
        <a:bodyPr/>
        <a:lstStyle/>
        <a:p>
          <a:endParaRPr lang="fr-FR"/>
        </a:p>
      </dgm:t>
    </dgm:pt>
    <dgm:pt modelId="{A357EC6C-9B23-4130-970E-7622CD4F69CB}" type="sibTrans" cxnId="{90F5222E-C776-408E-A07F-560F3F505836}">
      <dgm:prSet/>
      <dgm:spPr/>
      <dgm:t>
        <a:bodyPr/>
        <a:lstStyle/>
        <a:p>
          <a:endParaRPr lang="fr-FR"/>
        </a:p>
      </dgm:t>
    </dgm:pt>
    <dgm:pt modelId="{9694071F-E2BE-44E0-B6E3-4BED833DB551}">
      <dgm:prSet/>
      <dgm:spPr/>
      <dgm:t>
        <a:bodyPr/>
        <a:lstStyle/>
        <a:p>
          <a:r>
            <a:rPr lang="fr-FR" dirty="0"/>
            <a:t>A GROWTH COMMITEE</a:t>
          </a:r>
        </a:p>
      </dgm:t>
    </dgm:pt>
    <dgm:pt modelId="{E85F125B-44A4-493D-977E-86EE0016E70E}" type="parTrans" cxnId="{52AB6091-02B0-4D3F-A15B-F4EFFCA6D978}">
      <dgm:prSet/>
      <dgm:spPr/>
      <dgm:t>
        <a:bodyPr/>
        <a:lstStyle/>
        <a:p>
          <a:endParaRPr lang="fr-FR"/>
        </a:p>
      </dgm:t>
    </dgm:pt>
    <dgm:pt modelId="{65112330-123F-47BA-ACFD-82BB7AE0ED7D}" type="sibTrans" cxnId="{52AB6091-02B0-4D3F-A15B-F4EFFCA6D978}">
      <dgm:prSet/>
      <dgm:spPr/>
      <dgm:t>
        <a:bodyPr/>
        <a:lstStyle/>
        <a:p>
          <a:endParaRPr lang="fr-FR"/>
        </a:p>
      </dgm:t>
    </dgm:pt>
    <dgm:pt modelId="{9EE0903E-219E-436D-AB0A-B6EF845552CD}">
      <dgm:prSet/>
      <dgm:spPr/>
      <dgm:t>
        <a:bodyPr/>
        <a:lstStyle/>
        <a:p>
          <a:r>
            <a:rPr lang="fr-FR" dirty="0"/>
            <a:t>AN INVESTOR COMMITEE</a:t>
          </a:r>
        </a:p>
      </dgm:t>
    </dgm:pt>
    <dgm:pt modelId="{A576A0AE-AF0D-4669-8F6F-F8F1D6FB5657}" type="parTrans" cxnId="{52C77304-8E00-46CD-B977-740C69EBDA81}">
      <dgm:prSet/>
      <dgm:spPr/>
    </dgm:pt>
    <dgm:pt modelId="{B12AF814-61C7-4D43-AF6E-9F0F0D946764}" type="sibTrans" cxnId="{52C77304-8E00-46CD-B977-740C69EBDA81}">
      <dgm:prSet/>
      <dgm:spPr/>
    </dgm:pt>
    <dgm:pt modelId="{8F7E1BD1-AFD3-4124-88B4-1CF2A24BE60A}" type="pres">
      <dgm:prSet presAssocID="{09005AB5-38F4-46A4-8D9D-A9E4AFD574FE}" presName="diagram" presStyleCnt="0">
        <dgm:presLayoutVars>
          <dgm:dir/>
          <dgm:animLvl val="lvl"/>
          <dgm:resizeHandles val="exact"/>
        </dgm:presLayoutVars>
      </dgm:prSet>
      <dgm:spPr/>
    </dgm:pt>
    <dgm:pt modelId="{50962715-E669-4FF5-B3BE-09DF00D462C8}" type="pres">
      <dgm:prSet presAssocID="{B1FDAF5B-BE29-47AE-90BD-68B4AE1EA669}" presName="compNode" presStyleCnt="0"/>
      <dgm:spPr/>
    </dgm:pt>
    <dgm:pt modelId="{A7D1D19C-C946-4C3D-B96B-77032046CF2D}" type="pres">
      <dgm:prSet presAssocID="{B1FDAF5B-BE29-47AE-90BD-68B4AE1EA669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95E78F-8279-4277-AAE5-AC519AD6445B}" type="pres">
      <dgm:prSet presAssocID="{B1FDAF5B-BE29-47AE-90BD-68B4AE1EA66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4054574-39B5-4A22-B337-C9AA690D2E0E}" type="pres">
      <dgm:prSet presAssocID="{B1FDAF5B-BE29-47AE-90BD-68B4AE1EA669}" presName="parentRect" presStyleLbl="alignNode1" presStyleIdx="0" presStyleCnt="3"/>
      <dgm:spPr/>
      <dgm:t>
        <a:bodyPr/>
        <a:lstStyle/>
        <a:p>
          <a:endParaRPr lang="el-GR"/>
        </a:p>
      </dgm:t>
    </dgm:pt>
    <dgm:pt modelId="{BEE2FBD9-B401-4997-B6A8-7DC32336EC39}" type="pres">
      <dgm:prSet presAssocID="{B1FDAF5B-BE29-47AE-90BD-68B4AE1EA669}" presName="adorn" presStyleLbl="fgAccFollowNode1" presStyleIdx="0" presStyleCnt="3" custLinFactX="300000" custLinFactNeighborX="370567" custLinFactNeighborY="27595"/>
      <dgm:spPr/>
    </dgm:pt>
    <dgm:pt modelId="{05C713D7-8900-4747-90C5-C76C8539F528}" type="pres">
      <dgm:prSet presAssocID="{D3CFA14E-361D-47BC-836F-5D77DF165484}" presName="sibTrans" presStyleLbl="sibTrans2D1" presStyleIdx="0" presStyleCnt="0"/>
      <dgm:spPr/>
      <dgm:t>
        <a:bodyPr/>
        <a:lstStyle/>
        <a:p>
          <a:endParaRPr lang="el-GR"/>
        </a:p>
      </dgm:t>
    </dgm:pt>
    <dgm:pt modelId="{272DD917-C0D5-4549-9D9F-AA68BCE54B03}" type="pres">
      <dgm:prSet presAssocID="{B5A27EB6-4517-4E92-B90A-D3EA1DAF8816}" presName="compNode" presStyleCnt="0"/>
      <dgm:spPr/>
    </dgm:pt>
    <dgm:pt modelId="{260C8D57-D9DB-4E03-BC89-F74A2435F131}" type="pres">
      <dgm:prSet presAssocID="{B5A27EB6-4517-4E92-B90A-D3EA1DAF8816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B774FB-90D1-4683-A4C2-17EB721BABA7}" type="pres">
      <dgm:prSet presAssocID="{B5A27EB6-4517-4E92-B90A-D3EA1DAF881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BCA7B83-001C-4FCC-B7CE-B87E641F052C}" type="pres">
      <dgm:prSet presAssocID="{B5A27EB6-4517-4E92-B90A-D3EA1DAF8816}" presName="parentRect" presStyleLbl="alignNode1" presStyleIdx="1" presStyleCnt="3"/>
      <dgm:spPr/>
      <dgm:t>
        <a:bodyPr/>
        <a:lstStyle/>
        <a:p>
          <a:endParaRPr lang="el-GR"/>
        </a:p>
      </dgm:t>
    </dgm:pt>
    <dgm:pt modelId="{B67EE4E4-DA28-4B09-94E1-322B96446269}" type="pres">
      <dgm:prSet presAssocID="{B5A27EB6-4517-4E92-B90A-D3EA1DAF8816}" presName="adorn" presStyleLbl="fgAccFollowNode1" presStyleIdx="1" presStyleCnt="3" custLinFactX="134882" custLinFactNeighborX="200000" custLinFactNeighborY="26905"/>
      <dgm:spPr/>
    </dgm:pt>
    <dgm:pt modelId="{78EEDCB9-FF4C-4825-A1E1-716EA2B03AF6}" type="pres">
      <dgm:prSet presAssocID="{E58F4DEE-E85C-41C1-95FE-6133F9179EEE}" presName="sibTrans" presStyleLbl="sibTrans2D1" presStyleIdx="0" presStyleCnt="0"/>
      <dgm:spPr/>
      <dgm:t>
        <a:bodyPr/>
        <a:lstStyle/>
        <a:p>
          <a:endParaRPr lang="el-GR"/>
        </a:p>
      </dgm:t>
    </dgm:pt>
    <dgm:pt modelId="{89C20028-C82A-D64C-9C1B-05AC0D7D60B4}" type="pres">
      <dgm:prSet presAssocID="{F9EC1EC0-DEED-491E-99A1-70408D6E6F73}" presName="compNode" presStyleCnt="0"/>
      <dgm:spPr/>
    </dgm:pt>
    <dgm:pt modelId="{824AA3E1-5987-8F4A-868F-D9F53860FA43}" type="pres">
      <dgm:prSet presAssocID="{F9EC1EC0-DEED-491E-99A1-70408D6E6F73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304FCE-16DA-7444-829C-5C0E935DBE25}" type="pres">
      <dgm:prSet presAssocID="{F9EC1EC0-DEED-491E-99A1-70408D6E6F7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318270-D1EB-1C40-93E3-0FE13A493051}" type="pres">
      <dgm:prSet presAssocID="{F9EC1EC0-DEED-491E-99A1-70408D6E6F73}" presName="parentRect" presStyleLbl="alignNode1" presStyleIdx="2" presStyleCnt="3"/>
      <dgm:spPr/>
      <dgm:t>
        <a:bodyPr/>
        <a:lstStyle/>
        <a:p>
          <a:endParaRPr lang="el-GR"/>
        </a:p>
      </dgm:t>
    </dgm:pt>
    <dgm:pt modelId="{9FB0027A-0D6B-5C4B-8A54-AE32182B94A5}" type="pres">
      <dgm:prSet presAssocID="{F9EC1EC0-DEED-491E-99A1-70408D6E6F73}" presName="adorn" presStyleLbl="fgAccFollowNode1" presStyleIdx="2" presStyleCnt="3" custLinFactX="100000" custLinFactNeighborX="145919" custLinFactNeighborY="76573"/>
      <dgm:spPr/>
    </dgm:pt>
  </dgm:ptLst>
  <dgm:cxnLst>
    <dgm:cxn modelId="{52AB6091-02B0-4D3F-A15B-F4EFFCA6D978}" srcId="{F9EC1EC0-DEED-491E-99A1-70408D6E6F73}" destId="{9694071F-E2BE-44E0-B6E3-4BED833DB551}" srcOrd="2" destOrd="0" parTransId="{E85F125B-44A4-493D-977E-86EE0016E70E}" sibTransId="{65112330-123F-47BA-ACFD-82BB7AE0ED7D}"/>
    <dgm:cxn modelId="{CC73B99D-836A-3B40-BC44-CCD287E65E0C}" type="presOf" srcId="{D660ED6F-8F47-4D79-9E23-CF6EFB13297D}" destId="{824AA3E1-5987-8F4A-868F-D9F53860FA43}" srcOrd="0" destOrd="0" presId="urn:microsoft.com/office/officeart/2005/8/layout/bList2#1"/>
    <dgm:cxn modelId="{8DB58C3B-2A57-2D49-99D4-1C296580000C}" type="presOf" srcId="{F9EC1EC0-DEED-491E-99A1-70408D6E6F73}" destId="{01304FCE-16DA-7444-829C-5C0E935DBE25}" srcOrd="0" destOrd="0" presId="urn:microsoft.com/office/officeart/2005/8/layout/bList2#1"/>
    <dgm:cxn modelId="{A64DF51E-6D12-4F85-9E3A-E41E623F184D}" type="presOf" srcId="{09005AB5-38F4-46A4-8D9D-A9E4AFD574FE}" destId="{8F7E1BD1-AFD3-4124-88B4-1CF2A24BE60A}" srcOrd="0" destOrd="0" presId="urn:microsoft.com/office/officeart/2005/8/layout/bList2#1"/>
    <dgm:cxn modelId="{F3C58DDF-AED3-4AD4-8144-F00B16BF861A}" type="presOf" srcId="{9EE0903E-219E-436D-AB0A-B6EF845552CD}" destId="{824AA3E1-5987-8F4A-868F-D9F53860FA43}" srcOrd="0" destOrd="1" presId="urn:microsoft.com/office/officeart/2005/8/layout/bList2#1"/>
    <dgm:cxn modelId="{90F5222E-C776-408E-A07F-560F3F505836}" srcId="{F9EC1EC0-DEED-491E-99A1-70408D6E6F73}" destId="{D660ED6F-8F47-4D79-9E23-CF6EFB13297D}" srcOrd="0" destOrd="0" parTransId="{8ABBD632-BA63-4D62-B60D-0A701EA1929D}" sibTransId="{A357EC6C-9B23-4130-970E-7622CD4F69CB}"/>
    <dgm:cxn modelId="{D5238AF7-5B53-8B4C-BD12-BF54A2FC1DAF}" type="presOf" srcId="{F9EC1EC0-DEED-491E-99A1-70408D6E6F73}" destId="{34318270-D1EB-1C40-93E3-0FE13A493051}" srcOrd="1" destOrd="0" presId="urn:microsoft.com/office/officeart/2005/8/layout/bList2#1"/>
    <dgm:cxn modelId="{767AF47E-FD36-4503-975A-40C794DC22E0}" type="presOf" srcId="{BD3048DA-DA1E-4F23-A619-CF16A532F9D1}" destId="{A7D1D19C-C946-4C3D-B96B-77032046CF2D}" srcOrd="0" destOrd="1" presId="urn:microsoft.com/office/officeart/2005/8/layout/bList2#1"/>
    <dgm:cxn modelId="{BD8AA11C-85B4-4E71-BEEC-2857817C1721}" type="presOf" srcId="{7A2E6E02-0EFA-45E0-87C1-DCB32FDD68E0}" destId="{A7D1D19C-C946-4C3D-B96B-77032046CF2D}" srcOrd="0" destOrd="0" presId="urn:microsoft.com/office/officeart/2005/8/layout/bList2#1"/>
    <dgm:cxn modelId="{F87B320F-F4B7-4544-9E1D-674329F770B2}" type="presOf" srcId="{3DA2F70D-9C54-456D-B177-30A34388E69A}" destId="{260C8D57-D9DB-4E03-BC89-F74A2435F131}" srcOrd="0" destOrd="0" presId="urn:microsoft.com/office/officeart/2005/8/layout/bList2#1"/>
    <dgm:cxn modelId="{6559512E-62FB-494F-AAEB-E68C72369AC0}" type="presOf" srcId="{B1FDAF5B-BE29-47AE-90BD-68B4AE1EA669}" destId="{A4054574-39B5-4A22-B337-C9AA690D2E0E}" srcOrd="1" destOrd="0" presId="urn:microsoft.com/office/officeart/2005/8/layout/bList2#1"/>
    <dgm:cxn modelId="{CD61DB62-436F-4264-AE61-C10B5F16153E}" type="presOf" srcId="{D3CFA14E-361D-47BC-836F-5D77DF165484}" destId="{05C713D7-8900-4747-90C5-C76C8539F528}" srcOrd="0" destOrd="0" presId="urn:microsoft.com/office/officeart/2005/8/layout/bList2#1"/>
    <dgm:cxn modelId="{52C77304-8E00-46CD-B977-740C69EBDA81}" srcId="{F9EC1EC0-DEED-491E-99A1-70408D6E6F73}" destId="{9EE0903E-219E-436D-AB0A-B6EF845552CD}" srcOrd="1" destOrd="0" parTransId="{A576A0AE-AF0D-4669-8F6F-F8F1D6FB5657}" sibTransId="{B12AF814-61C7-4D43-AF6E-9F0F0D946764}"/>
    <dgm:cxn modelId="{390F6792-6529-4BB3-93C6-EA21B7B08000}" srcId="{09005AB5-38F4-46A4-8D9D-A9E4AFD574FE}" destId="{F9EC1EC0-DEED-491E-99A1-70408D6E6F73}" srcOrd="2" destOrd="0" parTransId="{E4F28C0D-5C24-4C80-A2FF-528B5BE72CC6}" sibTransId="{4F13368C-6983-4840-B7B9-1561937804AD}"/>
    <dgm:cxn modelId="{D95172B8-A98D-4ACB-9A67-48FFF46047E4}" type="presOf" srcId="{B5A27EB6-4517-4E92-B90A-D3EA1DAF8816}" destId="{ABCA7B83-001C-4FCC-B7CE-B87E641F052C}" srcOrd="1" destOrd="0" presId="urn:microsoft.com/office/officeart/2005/8/layout/bList2#1"/>
    <dgm:cxn modelId="{07A20BCE-A8D1-472F-8411-F170A867B88F}" srcId="{09005AB5-38F4-46A4-8D9D-A9E4AFD574FE}" destId="{B5A27EB6-4517-4E92-B90A-D3EA1DAF8816}" srcOrd="1" destOrd="0" parTransId="{84AFACEA-5380-45CE-8032-7C19A2BD2B1A}" sibTransId="{E58F4DEE-E85C-41C1-95FE-6133F9179EEE}"/>
    <dgm:cxn modelId="{7034CC87-6A94-4BD4-8B12-929EAF0ABE5A}" srcId="{B1FDAF5B-BE29-47AE-90BD-68B4AE1EA669}" destId="{BD3048DA-DA1E-4F23-A619-CF16A532F9D1}" srcOrd="1" destOrd="0" parTransId="{E5D5B49F-143E-492B-8829-7FCBDC7EDE46}" sibTransId="{48BFCA0B-E69E-45AC-910D-F1589D9FA42D}"/>
    <dgm:cxn modelId="{679825E9-3F55-46AC-B029-488C9A24C82F}" type="presOf" srcId="{E58F4DEE-E85C-41C1-95FE-6133F9179EEE}" destId="{78EEDCB9-FF4C-4825-A1E1-716EA2B03AF6}" srcOrd="0" destOrd="0" presId="urn:microsoft.com/office/officeart/2005/8/layout/bList2#1"/>
    <dgm:cxn modelId="{DC55A0E0-0AB0-4399-9190-977730A47ADD}" type="presOf" srcId="{B5A27EB6-4517-4E92-B90A-D3EA1DAF8816}" destId="{2CB774FB-90D1-4683-A4C2-17EB721BABA7}" srcOrd="0" destOrd="0" presId="urn:microsoft.com/office/officeart/2005/8/layout/bList2#1"/>
    <dgm:cxn modelId="{89618868-29C5-4DB6-993A-429166B2DA90}" type="presOf" srcId="{B1FDAF5B-BE29-47AE-90BD-68B4AE1EA669}" destId="{4995E78F-8279-4277-AAE5-AC519AD6445B}" srcOrd="0" destOrd="0" presId="urn:microsoft.com/office/officeart/2005/8/layout/bList2#1"/>
    <dgm:cxn modelId="{00657D50-5664-8042-8B25-5D5CA9C8505E}" type="presOf" srcId="{9694071F-E2BE-44E0-B6E3-4BED833DB551}" destId="{824AA3E1-5987-8F4A-868F-D9F53860FA43}" srcOrd="0" destOrd="2" presId="urn:microsoft.com/office/officeart/2005/8/layout/bList2#1"/>
    <dgm:cxn modelId="{F13F970B-CD17-4BFB-B3DA-A77C106D3B4E}" srcId="{B5A27EB6-4517-4E92-B90A-D3EA1DAF8816}" destId="{3DA2F70D-9C54-456D-B177-30A34388E69A}" srcOrd="0" destOrd="0" parTransId="{A79E04AF-BF93-4028-92B8-B042041068BF}" sibTransId="{33706AD9-27DB-4119-9EF6-B128ADC42202}"/>
    <dgm:cxn modelId="{E33D0C3F-2681-41B3-AD2C-0A18F5A924EB}" srcId="{B1FDAF5B-BE29-47AE-90BD-68B4AE1EA669}" destId="{7A2E6E02-0EFA-45E0-87C1-DCB32FDD68E0}" srcOrd="0" destOrd="0" parTransId="{B5A04BC2-F71B-4381-B685-8B4F9AD9EC7F}" sibTransId="{287FB370-901C-4E9A-82D6-1284A48A8BC6}"/>
    <dgm:cxn modelId="{DA5B1BAE-E8CD-4F1F-AF63-53DD44EE45AC}" srcId="{09005AB5-38F4-46A4-8D9D-A9E4AFD574FE}" destId="{B1FDAF5B-BE29-47AE-90BD-68B4AE1EA669}" srcOrd="0" destOrd="0" parTransId="{DEF4420F-DD48-4F7C-8B91-998A8961A9C3}" sibTransId="{D3CFA14E-361D-47BC-836F-5D77DF165484}"/>
    <dgm:cxn modelId="{301364B6-956A-4CEA-BA1B-46284C04D140}" type="presOf" srcId="{24E31747-3443-41D4-AF11-92EAF723078D}" destId="{260C8D57-D9DB-4E03-BC89-F74A2435F131}" srcOrd="0" destOrd="1" presId="urn:microsoft.com/office/officeart/2005/8/layout/bList2#1"/>
    <dgm:cxn modelId="{E51D5A76-8C73-4AB8-B41A-4EFB007D0061}" srcId="{B5A27EB6-4517-4E92-B90A-D3EA1DAF8816}" destId="{24E31747-3443-41D4-AF11-92EAF723078D}" srcOrd="1" destOrd="0" parTransId="{DEF27BE0-BB2B-4670-A13A-D5A5EF717B0D}" sibTransId="{22243E3E-B352-49E2-B855-2EB48970797B}"/>
    <dgm:cxn modelId="{2BD7FDD6-EC27-4510-87BB-684E5FF34B7C}" type="presParOf" srcId="{8F7E1BD1-AFD3-4124-88B4-1CF2A24BE60A}" destId="{50962715-E669-4FF5-B3BE-09DF00D462C8}" srcOrd="0" destOrd="0" presId="urn:microsoft.com/office/officeart/2005/8/layout/bList2#1"/>
    <dgm:cxn modelId="{B2336124-596B-493B-80DE-866DAB30A6D6}" type="presParOf" srcId="{50962715-E669-4FF5-B3BE-09DF00D462C8}" destId="{A7D1D19C-C946-4C3D-B96B-77032046CF2D}" srcOrd="0" destOrd="0" presId="urn:microsoft.com/office/officeart/2005/8/layout/bList2#1"/>
    <dgm:cxn modelId="{95159284-98F5-4C5D-A2FA-58C732AF2A2E}" type="presParOf" srcId="{50962715-E669-4FF5-B3BE-09DF00D462C8}" destId="{4995E78F-8279-4277-AAE5-AC519AD6445B}" srcOrd="1" destOrd="0" presId="urn:microsoft.com/office/officeart/2005/8/layout/bList2#1"/>
    <dgm:cxn modelId="{8D1A43B1-9F34-4C13-905E-4E3390881E73}" type="presParOf" srcId="{50962715-E669-4FF5-B3BE-09DF00D462C8}" destId="{A4054574-39B5-4A22-B337-C9AA690D2E0E}" srcOrd="2" destOrd="0" presId="urn:microsoft.com/office/officeart/2005/8/layout/bList2#1"/>
    <dgm:cxn modelId="{BCACA0D9-E76C-4C51-AA89-2155A52E4724}" type="presParOf" srcId="{50962715-E669-4FF5-B3BE-09DF00D462C8}" destId="{BEE2FBD9-B401-4997-B6A8-7DC32336EC39}" srcOrd="3" destOrd="0" presId="urn:microsoft.com/office/officeart/2005/8/layout/bList2#1"/>
    <dgm:cxn modelId="{87751EC9-4E9A-423E-858C-DEF3275065F4}" type="presParOf" srcId="{8F7E1BD1-AFD3-4124-88B4-1CF2A24BE60A}" destId="{05C713D7-8900-4747-90C5-C76C8539F528}" srcOrd="1" destOrd="0" presId="urn:microsoft.com/office/officeart/2005/8/layout/bList2#1"/>
    <dgm:cxn modelId="{DFC46950-3A55-46C8-8C66-A89B202BADDB}" type="presParOf" srcId="{8F7E1BD1-AFD3-4124-88B4-1CF2A24BE60A}" destId="{272DD917-C0D5-4549-9D9F-AA68BCE54B03}" srcOrd="2" destOrd="0" presId="urn:microsoft.com/office/officeart/2005/8/layout/bList2#1"/>
    <dgm:cxn modelId="{4B5EDBED-1914-4FFA-B6A2-792ABEC383FC}" type="presParOf" srcId="{272DD917-C0D5-4549-9D9F-AA68BCE54B03}" destId="{260C8D57-D9DB-4E03-BC89-F74A2435F131}" srcOrd="0" destOrd="0" presId="urn:microsoft.com/office/officeart/2005/8/layout/bList2#1"/>
    <dgm:cxn modelId="{84E96759-067C-4024-AD60-A4F9F9251A51}" type="presParOf" srcId="{272DD917-C0D5-4549-9D9F-AA68BCE54B03}" destId="{2CB774FB-90D1-4683-A4C2-17EB721BABA7}" srcOrd="1" destOrd="0" presId="urn:microsoft.com/office/officeart/2005/8/layout/bList2#1"/>
    <dgm:cxn modelId="{3F0F0F39-5CF9-496E-B524-5DE8A070926E}" type="presParOf" srcId="{272DD917-C0D5-4549-9D9F-AA68BCE54B03}" destId="{ABCA7B83-001C-4FCC-B7CE-B87E641F052C}" srcOrd="2" destOrd="0" presId="urn:microsoft.com/office/officeart/2005/8/layout/bList2#1"/>
    <dgm:cxn modelId="{B2988E19-557A-473D-B947-8FCCE3779878}" type="presParOf" srcId="{272DD917-C0D5-4549-9D9F-AA68BCE54B03}" destId="{B67EE4E4-DA28-4B09-94E1-322B96446269}" srcOrd="3" destOrd="0" presId="urn:microsoft.com/office/officeart/2005/8/layout/bList2#1"/>
    <dgm:cxn modelId="{81073A3B-D593-4EDE-99E7-54F08364EB66}" type="presParOf" srcId="{8F7E1BD1-AFD3-4124-88B4-1CF2A24BE60A}" destId="{78EEDCB9-FF4C-4825-A1E1-716EA2B03AF6}" srcOrd="3" destOrd="0" presId="urn:microsoft.com/office/officeart/2005/8/layout/bList2#1"/>
    <dgm:cxn modelId="{10CA6CDD-AA4E-0F42-8AE3-E148A0061525}" type="presParOf" srcId="{8F7E1BD1-AFD3-4124-88B4-1CF2A24BE60A}" destId="{89C20028-C82A-D64C-9C1B-05AC0D7D60B4}" srcOrd="4" destOrd="0" presId="urn:microsoft.com/office/officeart/2005/8/layout/bList2#1"/>
    <dgm:cxn modelId="{1E5A7B23-FE31-1A43-AEC5-256D446765F1}" type="presParOf" srcId="{89C20028-C82A-D64C-9C1B-05AC0D7D60B4}" destId="{824AA3E1-5987-8F4A-868F-D9F53860FA43}" srcOrd="0" destOrd="0" presId="urn:microsoft.com/office/officeart/2005/8/layout/bList2#1"/>
    <dgm:cxn modelId="{D91AA9A5-85D0-AF4F-AC5C-3B967A383268}" type="presParOf" srcId="{89C20028-C82A-D64C-9C1B-05AC0D7D60B4}" destId="{01304FCE-16DA-7444-829C-5C0E935DBE25}" srcOrd="1" destOrd="0" presId="urn:microsoft.com/office/officeart/2005/8/layout/bList2#1"/>
    <dgm:cxn modelId="{06339063-CA48-4546-A1A0-769EC28C2E90}" type="presParOf" srcId="{89C20028-C82A-D64C-9C1B-05AC0D7D60B4}" destId="{34318270-D1EB-1C40-93E3-0FE13A493051}" srcOrd="2" destOrd="0" presId="urn:microsoft.com/office/officeart/2005/8/layout/bList2#1"/>
    <dgm:cxn modelId="{9DC09487-5F24-6D4B-865A-E270DAAEB5D2}" type="presParOf" srcId="{89C20028-C82A-D64C-9C1B-05AC0D7D60B4}" destId="{9FB0027A-0D6B-5C4B-8A54-AE32182B94A5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21B5C7-A96D-45F7-BBAA-1311BC803202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0033B8-0EDC-4A96-BB03-BA26D41F8CEA}">
      <dgm:prSet phldrT="[Texte]" custT="1"/>
      <dgm:spPr/>
      <dgm:t>
        <a:bodyPr/>
        <a:lstStyle/>
        <a:p>
          <a:r>
            <a:rPr lang="fr-FR" sz="900" b="1" dirty="0">
              <a:solidFill>
                <a:sysClr val="windowText" lastClr="000000"/>
              </a:solidFill>
            </a:rPr>
            <a:t>STARTER</a:t>
          </a:r>
          <a:endParaRPr lang="fr-FR" sz="900" dirty="0"/>
        </a:p>
      </dgm:t>
    </dgm:pt>
    <dgm:pt modelId="{A676C29F-E434-486D-9986-990948D7D54D}" type="parTrans" cxnId="{92FBD619-39D1-42A4-862C-470B34D19211}">
      <dgm:prSet/>
      <dgm:spPr/>
      <dgm:t>
        <a:bodyPr/>
        <a:lstStyle/>
        <a:p>
          <a:endParaRPr lang="fr-FR"/>
        </a:p>
      </dgm:t>
    </dgm:pt>
    <dgm:pt modelId="{379E75AA-7E77-4753-8684-B8B2CDF432BA}" type="sibTrans" cxnId="{92FBD619-39D1-42A4-862C-470B34D19211}">
      <dgm:prSet/>
      <dgm:spPr/>
      <dgm:t>
        <a:bodyPr/>
        <a:lstStyle/>
        <a:p>
          <a:endParaRPr lang="fr-FR"/>
        </a:p>
      </dgm:t>
    </dgm:pt>
    <dgm:pt modelId="{F161A6D9-CB31-443D-AE26-DED5F8238942}">
      <dgm:prSet phldrT="[Texte]"/>
      <dgm:spPr/>
      <dgm:t>
        <a:bodyPr/>
        <a:lstStyle/>
        <a:p>
          <a:r>
            <a:rPr lang="fr-FR" dirty="0"/>
            <a:t>UNIVERSITIES</a:t>
          </a:r>
        </a:p>
      </dgm:t>
    </dgm:pt>
    <dgm:pt modelId="{994A1056-C8D7-4E87-9B41-EF98EB3CA404}" type="parTrans" cxnId="{AE76A475-7E41-4C5D-B1B4-9DA47B2C93D0}">
      <dgm:prSet/>
      <dgm:spPr/>
      <dgm:t>
        <a:bodyPr/>
        <a:lstStyle/>
        <a:p>
          <a:endParaRPr lang="fr-FR"/>
        </a:p>
      </dgm:t>
    </dgm:pt>
    <dgm:pt modelId="{92C543BC-EA2A-4B04-B05B-100353B5634A}" type="sibTrans" cxnId="{AE76A475-7E41-4C5D-B1B4-9DA47B2C93D0}">
      <dgm:prSet/>
      <dgm:spPr/>
      <dgm:t>
        <a:bodyPr/>
        <a:lstStyle/>
        <a:p>
          <a:endParaRPr lang="fr-FR"/>
        </a:p>
      </dgm:t>
    </dgm:pt>
    <dgm:pt modelId="{573512D5-F29F-4766-9306-7E1635E238BC}">
      <dgm:prSet phldrT="[Texte]" custT="1"/>
      <dgm:spPr/>
      <dgm:t>
        <a:bodyPr/>
        <a:lstStyle/>
        <a:p>
          <a:r>
            <a:rPr lang="fr-FR" sz="1100" b="1" dirty="0">
              <a:solidFill>
                <a:sysClr val="windowText" lastClr="000000"/>
              </a:solidFill>
            </a:rPr>
            <a:t>MATRIX </a:t>
          </a:r>
        </a:p>
      </dgm:t>
    </dgm:pt>
    <dgm:pt modelId="{656C6A80-2D5A-4BB9-B4FA-CB687ABA73C5}" type="parTrans" cxnId="{BC388FCC-73E5-425D-8629-3E2F4A940E3D}">
      <dgm:prSet/>
      <dgm:spPr/>
      <dgm:t>
        <a:bodyPr/>
        <a:lstStyle/>
        <a:p>
          <a:endParaRPr lang="fr-FR"/>
        </a:p>
      </dgm:t>
    </dgm:pt>
    <dgm:pt modelId="{DC1CAC32-F02F-48B9-98F7-9F90C1CA9AC4}" type="sibTrans" cxnId="{BC388FCC-73E5-425D-8629-3E2F4A940E3D}">
      <dgm:prSet/>
      <dgm:spPr/>
      <dgm:t>
        <a:bodyPr/>
        <a:lstStyle/>
        <a:p>
          <a:endParaRPr lang="fr-FR"/>
        </a:p>
      </dgm:t>
    </dgm:pt>
    <dgm:pt modelId="{861CCDF7-317B-4D27-8EEB-09A80FA8FB1F}">
      <dgm:prSet phldrT="[Texte]" custT="1"/>
      <dgm:spPr/>
      <dgm:t>
        <a:bodyPr/>
        <a:lstStyle/>
        <a:p>
          <a:r>
            <a:rPr lang="fr-FR" sz="800" dirty="0"/>
            <a:t>SENSTARTUP</a:t>
          </a:r>
        </a:p>
      </dgm:t>
    </dgm:pt>
    <dgm:pt modelId="{BAB3DF7A-80FA-4C45-B9F9-049C107D6422}" type="parTrans" cxnId="{FEEB8AF9-91EE-48CB-9472-42E81E9630DD}">
      <dgm:prSet/>
      <dgm:spPr/>
      <dgm:t>
        <a:bodyPr/>
        <a:lstStyle/>
        <a:p>
          <a:endParaRPr lang="fr-FR"/>
        </a:p>
      </dgm:t>
    </dgm:pt>
    <dgm:pt modelId="{E37AA158-9D87-4724-BA82-F6D849847812}" type="sibTrans" cxnId="{FEEB8AF9-91EE-48CB-9472-42E81E9630DD}">
      <dgm:prSet/>
      <dgm:spPr/>
      <dgm:t>
        <a:bodyPr/>
        <a:lstStyle/>
        <a:p>
          <a:endParaRPr lang="fr-FR"/>
        </a:p>
      </dgm:t>
    </dgm:pt>
    <dgm:pt modelId="{51C9BDFE-2170-44DE-B537-EDE5F1D2448E}">
      <dgm:prSet phldrT="[Texte]"/>
      <dgm:spPr/>
      <dgm:t>
        <a:bodyPr/>
        <a:lstStyle/>
        <a:p>
          <a:r>
            <a:rPr lang="fr-FR" b="1" dirty="0">
              <a:solidFill>
                <a:sysClr val="windowText" lastClr="000000"/>
              </a:solidFill>
            </a:rPr>
            <a:t>INCUBATORS</a:t>
          </a:r>
        </a:p>
      </dgm:t>
    </dgm:pt>
    <dgm:pt modelId="{08FD2EAC-E18F-4F30-89A8-52A8ADC503E5}" type="parTrans" cxnId="{9F4DBF45-083E-41C5-AF56-F18EB8DD6901}">
      <dgm:prSet/>
      <dgm:spPr/>
      <dgm:t>
        <a:bodyPr/>
        <a:lstStyle/>
        <a:p>
          <a:endParaRPr lang="fr-FR"/>
        </a:p>
      </dgm:t>
    </dgm:pt>
    <dgm:pt modelId="{951E6AB5-C0DE-41A0-A85C-921D81C0D253}" type="sibTrans" cxnId="{9F4DBF45-083E-41C5-AF56-F18EB8DD6901}">
      <dgm:prSet/>
      <dgm:spPr/>
      <dgm:t>
        <a:bodyPr/>
        <a:lstStyle/>
        <a:p>
          <a:endParaRPr lang="fr-FR"/>
        </a:p>
      </dgm:t>
    </dgm:pt>
    <dgm:pt modelId="{89E1E996-16D4-4675-904E-75F028B1E158}">
      <dgm:prSet phldrT="[Texte]"/>
      <dgm:spPr/>
      <dgm:t>
        <a:bodyPr/>
        <a:lstStyle/>
        <a:p>
          <a:r>
            <a:rPr lang="fr-FR"/>
            <a:t>STATION F</a:t>
          </a:r>
        </a:p>
      </dgm:t>
    </dgm:pt>
    <dgm:pt modelId="{A05B8660-5A9D-484B-A90A-B333E287F782}" type="parTrans" cxnId="{98CC8AF4-18A7-457E-AFCA-8A5BB9828563}">
      <dgm:prSet/>
      <dgm:spPr/>
      <dgm:t>
        <a:bodyPr/>
        <a:lstStyle/>
        <a:p>
          <a:endParaRPr lang="fr-FR"/>
        </a:p>
      </dgm:t>
    </dgm:pt>
    <dgm:pt modelId="{82FA85B6-404B-4089-B11D-8C2087148D24}" type="sibTrans" cxnId="{98CC8AF4-18A7-457E-AFCA-8A5BB9828563}">
      <dgm:prSet/>
      <dgm:spPr/>
      <dgm:t>
        <a:bodyPr/>
        <a:lstStyle/>
        <a:p>
          <a:endParaRPr lang="fr-FR"/>
        </a:p>
      </dgm:t>
    </dgm:pt>
    <dgm:pt modelId="{D5F55F34-B36D-4373-BEFA-0FD1DF59DEDC}">
      <dgm:prSet phldrT="[Texte]"/>
      <dgm:spPr/>
      <dgm:t>
        <a:bodyPr/>
        <a:lstStyle/>
        <a:p>
          <a:r>
            <a:rPr lang="fr-FR" dirty="0"/>
            <a:t>Y COMBINATOR</a:t>
          </a:r>
        </a:p>
      </dgm:t>
    </dgm:pt>
    <dgm:pt modelId="{32004312-ED24-486B-BB0B-0AAD3FC72A24}" type="parTrans" cxnId="{6CC943AB-F49F-484C-8C36-E3F979A2D755}">
      <dgm:prSet/>
      <dgm:spPr/>
      <dgm:t>
        <a:bodyPr/>
        <a:lstStyle/>
        <a:p>
          <a:endParaRPr lang="fr-FR"/>
        </a:p>
      </dgm:t>
    </dgm:pt>
    <dgm:pt modelId="{F022A966-8580-4AA5-9424-F8FB47FD04A1}" type="sibTrans" cxnId="{6CC943AB-F49F-484C-8C36-E3F979A2D755}">
      <dgm:prSet/>
      <dgm:spPr/>
      <dgm:t>
        <a:bodyPr/>
        <a:lstStyle/>
        <a:p>
          <a:endParaRPr lang="fr-FR"/>
        </a:p>
      </dgm:t>
    </dgm:pt>
    <dgm:pt modelId="{46CFEE31-6681-4339-9B03-C99DA2819A80}">
      <dgm:prSet phldrT="[Texte]"/>
      <dgm:spPr/>
      <dgm:t>
        <a:bodyPr/>
        <a:lstStyle/>
        <a:p>
          <a:r>
            <a:rPr lang="fr-FR"/>
            <a:t>THE FAMILY</a:t>
          </a:r>
        </a:p>
      </dgm:t>
    </dgm:pt>
    <dgm:pt modelId="{387B06A3-7D5F-4965-9DB7-18918908C6BD}" type="parTrans" cxnId="{C6286AF5-EE01-49F4-A021-397340CE12D5}">
      <dgm:prSet/>
      <dgm:spPr/>
      <dgm:t>
        <a:bodyPr/>
        <a:lstStyle/>
        <a:p>
          <a:endParaRPr lang="fr-FR"/>
        </a:p>
      </dgm:t>
    </dgm:pt>
    <dgm:pt modelId="{EFCEBEE6-4392-4C12-B7F2-8642D80B7E4E}" type="sibTrans" cxnId="{C6286AF5-EE01-49F4-A021-397340CE12D5}">
      <dgm:prSet/>
      <dgm:spPr/>
      <dgm:t>
        <a:bodyPr/>
        <a:lstStyle/>
        <a:p>
          <a:endParaRPr lang="fr-FR"/>
        </a:p>
      </dgm:t>
    </dgm:pt>
    <dgm:pt modelId="{B8CF442B-7991-4185-9B9E-F3D1CA90E8C9}">
      <dgm:prSet phldrT="[Texte]" custT="1"/>
      <dgm:spPr/>
      <dgm:t>
        <a:bodyPr/>
        <a:lstStyle/>
        <a:p>
          <a:r>
            <a:rPr lang="fr-FR" sz="800" dirty="0"/>
            <a:t>ACADEMIES</a:t>
          </a:r>
        </a:p>
      </dgm:t>
    </dgm:pt>
    <dgm:pt modelId="{961D8E5D-302F-4F3C-B6CC-315984E6C87C}" type="parTrans" cxnId="{63FEFA43-6132-41CA-8197-F872CE3AD1D3}">
      <dgm:prSet/>
      <dgm:spPr/>
      <dgm:t>
        <a:bodyPr/>
        <a:lstStyle/>
        <a:p>
          <a:endParaRPr lang="fr-FR"/>
        </a:p>
      </dgm:t>
    </dgm:pt>
    <dgm:pt modelId="{2E1CDC11-8FA3-427D-AE84-9099FD444498}" type="sibTrans" cxnId="{63FEFA43-6132-41CA-8197-F872CE3AD1D3}">
      <dgm:prSet/>
      <dgm:spPr/>
      <dgm:t>
        <a:bodyPr/>
        <a:lstStyle/>
        <a:p>
          <a:endParaRPr lang="fr-FR"/>
        </a:p>
      </dgm:t>
    </dgm:pt>
    <dgm:pt modelId="{E3B0C9AC-2966-45F4-9EBB-A42BDF8A1299}">
      <dgm:prSet phldrT="[Texte]"/>
      <dgm:spPr/>
      <dgm:t>
        <a:bodyPr/>
        <a:lstStyle/>
        <a:p>
          <a:r>
            <a:rPr lang="fr-FR" dirty="0"/>
            <a:t>COWORKERS</a:t>
          </a:r>
        </a:p>
      </dgm:t>
    </dgm:pt>
    <dgm:pt modelId="{E2186B56-0DF7-4E53-8655-8022F28D3372}" type="parTrans" cxnId="{123DE953-47D4-40FC-A2BA-85D585374E98}">
      <dgm:prSet/>
      <dgm:spPr/>
      <dgm:t>
        <a:bodyPr/>
        <a:lstStyle/>
        <a:p>
          <a:endParaRPr lang="fr-FR"/>
        </a:p>
      </dgm:t>
    </dgm:pt>
    <dgm:pt modelId="{3970033D-2BE3-478A-A185-8DD0D4A557D3}" type="sibTrans" cxnId="{123DE953-47D4-40FC-A2BA-85D585374E98}">
      <dgm:prSet/>
      <dgm:spPr/>
      <dgm:t>
        <a:bodyPr/>
        <a:lstStyle/>
        <a:p>
          <a:endParaRPr lang="fr-FR"/>
        </a:p>
      </dgm:t>
    </dgm:pt>
    <dgm:pt modelId="{3AE96316-0658-4064-A50D-443FFA943BDC}">
      <dgm:prSet phldrT="[Texte]"/>
      <dgm:spPr/>
      <dgm:t>
        <a:bodyPr/>
        <a:lstStyle/>
        <a:p>
          <a:r>
            <a:rPr lang="fr-FR" dirty="0"/>
            <a:t>INCUBATORS</a:t>
          </a:r>
        </a:p>
      </dgm:t>
    </dgm:pt>
    <dgm:pt modelId="{E6675AEC-D106-480A-9F05-361270E19929}" type="parTrans" cxnId="{461B6637-7F51-47A6-A019-1D7F901AF4BB}">
      <dgm:prSet/>
      <dgm:spPr/>
      <dgm:t>
        <a:bodyPr/>
        <a:lstStyle/>
        <a:p>
          <a:endParaRPr lang="fr-FR"/>
        </a:p>
      </dgm:t>
    </dgm:pt>
    <dgm:pt modelId="{457279AE-B615-463F-878E-5B62B2398CA8}" type="sibTrans" cxnId="{461B6637-7F51-47A6-A019-1D7F901AF4BB}">
      <dgm:prSet/>
      <dgm:spPr/>
      <dgm:t>
        <a:bodyPr/>
        <a:lstStyle/>
        <a:p>
          <a:endParaRPr lang="fr-FR"/>
        </a:p>
      </dgm:t>
    </dgm:pt>
    <dgm:pt modelId="{890377BD-979D-465B-82EB-1C5ED65E45A1}">
      <dgm:prSet/>
      <dgm:spPr/>
      <dgm:t>
        <a:bodyPr/>
        <a:lstStyle/>
        <a:p>
          <a:r>
            <a:rPr lang="fr-FR" dirty="0"/>
            <a:t>SCHOOLS</a:t>
          </a:r>
        </a:p>
      </dgm:t>
    </dgm:pt>
    <dgm:pt modelId="{C3C97216-07C0-41D0-B8D4-092E50C41A07}" type="parTrans" cxnId="{B33DB932-A21C-4EE6-BC98-D1741B89C8ED}">
      <dgm:prSet/>
      <dgm:spPr/>
      <dgm:t>
        <a:bodyPr/>
        <a:lstStyle/>
        <a:p>
          <a:endParaRPr lang="fr-FR"/>
        </a:p>
      </dgm:t>
    </dgm:pt>
    <dgm:pt modelId="{36DA9FA9-9C81-46F2-9061-0B39A143B52A}" type="sibTrans" cxnId="{B33DB932-A21C-4EE6-BC98-D1741B89C8ED}">
      <dgm:prSet/>
      <dgm:spPr/>
      <dgm:t>
        <a:bodyPr/>
        <a:lstStyle/>
        <a:p>
          <a:endParaRPr lang="fr-FR"/>
        </a:p>
      </dgm:t>
    </dgm:pt>
    <dgm:pt modelId="{0473C20B-8E3C-4884-94EF-FFE2D5FD1307}">
      <dgm:prSet/>
      <dgm:spPr/>
      <dgm:t>
        <a:bodyPr/>
        <a:lstStyle/>
        <a:p>
          <a:r>
            <a:rPr lang="fr-FR" dirty="0"/>
            <a:t>ENTREPRENEURIAL PROJECT</a:t>
          </a:r>
        </a:p>
      </dgm:t>
    </dgm:pt>
    <dgm:pt modelId="{8A4178A7-C75B-4CBC-A690-6DEC12B4C14C}" type="parTrans" cxnId="{30CED134-3FF8-4B41-8627-CFEEED6D301A}">
      <dgm:prSet/>
      <dgm:spPr/>
      <dgm:t>
        <a:bodyPr/>
        <a:lstStyle/>
        <a:p>
          <a:endParaRPr lang="fr-FR"/>
        </a:p>
      </dgm:t>
    </dgm:pt>
    <dgm:pt modelId="{EF9BAC93-CD7C-41F6-8C99-CE95C0E4337C}" type="sibTrans" cxnId="{30CED134-3FF8-4B41-8627-CFEEED6D301A}">
      <dgm:prSet/>
      <dgm:spPr/>
      <dgm:t>
        <a:bodyPr/>
        <a:lstStyle/>
        <a:p>
          <a:endParaRPr lang="fr-FR"/>
        </a:p>
      </dgm:t>
    </dgm:pt>
    <dgm:pt modelId="{1B665649-5061-417C-BAA4-504E22D2BDF9}">
      <dgm:prSet phldrT="[Texte]" custT="1"/>
      <dgm:spPr/>
      <dgm:t>
        <a:bodyPr/>
        <a:lstStyle/>
        <a:p>
          <a:r>
            <a:rPr lang="fr-FR" sz="800" dirty="0"/>
            <a:t>OTHERS SUPPORTING ORGANIZATIONS </a:t>
          </a:r>
        </a:p>
      </dgm:t>
    </dgm:pt>
    <dgm:pt modelId="{87546898-85BC-4A40-A5D4-29C9F4702414}" type="parTrans" cxnId="{2EB8AF40-43C7-489A-9534-8F167CFC76B6}">
      <dgm:prSet/>
      <dgm:spPr/>
    </dgm:pt>
    <dgm:pt modelId="{697CD3C4-7C9F-4097-A81C-240ADBE9A820}" type="sibTrans" cxnId="{2EB8AF40-43C7-489A-9534-8F167CFC76B6}">
      <dgm:prSet/>
      <dgm:spPr/>
    </dgm:pt>
    <dgm:pt modelId="{2BC44808-A21A-41A7-B06B-1ADDE21D498D}" type="pres">
      <dgm:prSet presAssocID="{D221B5C7-A96D-45F7-BBAA-1311BC80320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821E40A6-278E-433F-B187-4DAEC3F8255C}" type="pres">
      <dgm:prSet presAssocID="{A10033B8-0EDC-4A96-BB03-BA26D41F8CEA}" presName="compNode" presStyleCnt="0"/>
      <dgm:spPr/>
    </dgm:pt>
    <dgm:pt modelId="{9C7337B8-52FC-4BBA-A08E-D485A060C0B8}" type="pres">
      <dgm:prSet presAssocID="{A10033B8-0EDC-4A96-BB03-BA26D41F8CEA}" presName="noGeometry" presStyleCnt="0"/>
      <dgm:spPr/>
    </dgm:pt>
    <dgm:pt modelId="{89034769-212D-4BE7-A310-D835861C606A}" type="pres">
      <dgm:prSet presAssocID="{A10033B8-0EDC-4A96-BB03-BA26D41F8CEA}" presName="childTextVisible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E3F1AEE-9F97-4E7D-9DC5-F9C6BBA7E9F6}" type="pres">
      <dgm:prSet presAssocID="{A10033B8-0EDC-4A96-BB03-BA26D41F8CEA}" presName="childTextHidden" presStyleLbl="bgAccFollowNode1" presStyleIdx="0" presStyleCnt="3"/>
      <dgm:spPr/>
      <dgm:t>
        <a:bodyPr/>
        <a:lstStyle/>
        <a:p>
          <a:endParaRPr lang="el-GR"/>
        </a:p>
      </dgm:t>
    </dgm:pt>
    <dgm:pt modelId="{0F9E926F-3E7F-4F6B-A8F6-0D35424E3796}" type="pres">
      <dgm:prSet presAssocID="{A10033B8-0EDC-4A96-BB03-BA26D41F8CE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B7D445-6BB2-46CA-9ACD-B5B945E5B378}" type="pres">
      <dgm:prSet presAssocID="{A10033B8-0EDC-4A96-BB03-BA26D41F8CEA}" presName="aSpace" presStyleCnt="0"/>
      <dgm:spPr/>
    </dgm:pt>
    <dgm:pt modelId="{6CA069DD-34D3-49AA-A612-0B89E3271438}" type="pres">
      <dgm:prSet presAssocID="{573512D5-F29F-4766-9306-7E1635E238BC}" presName="compNode" presStyleCnt="0"/>
      <dgm:spPr/>
    </dgm:pt>
    <dgm:pt modelId="{1E5BD433-4219-40AB-BBE0-CA98BD1E0201}" type="pres">
      <dgm:prSet presAssocID="{573512D5-F29F-4766-9306-7E1635E238BC}" presName="noGeometry" presStyleCnt="0"/>
      <dgm:spPr/>
    </dgm:pt>
    <dgm:pt modelId="{0E5EB48D-382B-4D76-A898-AEE01EABC685}" type="pres">
      <dgm:prSet presAssocID="{573512D5-F29F-4766-9306-7E1635E238BC}" presName="childTextVisible" presStyleLbl="bgAccFollowNode1" presStyleIdx="1" presStyleCnt="3" custScaleX="9950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EC7F3E8-538D-431A-A1D9-029CF678DAD9}" type="pres">
      <dgm:prSet presAssocID="{573512D5-F29F-4766-9306-7E1635E238BC}" presName="childTextHidden" presStyleLbl="bgAccFollowNode1" presStyleIdx="1" presStyleCnt="3"/>
      <dgm:spPr/>
      <dgm:t>
        <a:bodyPr/>
        <a:lstStyle/>
        <a:p>
          <a:endParaRPr lang="el-GR"/>
        </a:p>
      </dgm:t>
    </dgm:pt>
    <dgm:pt modelId="{4A70B7A9-DD7F-43E7-8A0F-870E31A7E296}" type="pres">
      <dgm:prSet presAssocID="{573512D5-F29F-4766-9306-7E1635E238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7AFBF0D-7891-4002-9E0E-DA80FC7CCEC4}" type="pres">
      <dgm:prSet presAssocID="{573512D5-F29F-4766-9306-7E1635E238BC}" presName="aSpace" presStyleCnt="0"/>
      <dgm:spPr/>
    </dgm:pt>
    <dgm:pt modelId="{C7B86B44-676B-4ED1-BB30-71FC7AD310C9}" type="pres">
      <dgm:prSet presAssocID="{51C9BDFE-2170-44DE-B537-EDE5F1D2448E}" presName="compNode" presStyleCnt="0"/>
      <dgm:spPr/>
    </dgm:pt>
    <dgm:pt modelId="{3D99F33B-0E94-400C-B76F-79182607B594}" type="pres">
      <dgm:prSet presAssocID="{51C9BDFE-2170-44DE-B537-EDE5F1D2448E}" presName="noGeometry" presStyleCnt="0"/>
      <dgm:spPr/>
    </dgm:pt>
    <dgm:pt modelId="{F94F8B93-1998-4BD2-9FFC-E56050F126E3}" type="pres">
      <dgm:prSet presAssocID="{51C9BDFE-2170-44DE-B537-EDE5F1D2448E}" presName="childTextVisible" presStyleLbl="bgAccFollowNode1" presStyleIdx="2" presStyleCnt="3" custLinFactNeighborX="3710" custLinFactNeighborY="69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6354BF-FA73-4DB6-91A7-6C612AF44182}" type="pres">
      <dgm:prSet presAssocID="{51C9BDFE-2170-44DE-B537-EDE5F1D2448E}" presName="childTextHidden" presStyleLbl="bgAccFollowNode1" presStyleIdx="2" presStyleCnt="3"/>
      <dgm:spPr/>
      <dgm:t>
        <a:bodyPr/>
        <a:lstStyle/>
        <a:p>
          <a:endParaRPr lang="el-GR"/>
        </a:p>
      </dgm:t>
    </dgm:pt>
    <dgm:pt modelId="{86B1CB88-24BB-47D1-B081-8713960C9594}" type="pres">
      <dgm:prSet presAssocID="{51C9BDFE-2170-44DE-B537-EDE5F1D2448E}" presName="parentText" presStyleLbl="node1" presStyleIdx="2" presStyleCnt="3" custScaleX="115066" custLinFactNeighborX="-9665" custLinFactNeighborY="120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A0B0394-19C5-4F71-9CE9-CB271B1C2D80}" type="presOf" srcId="{F161A6D9-CB31-443D-AE26-DED5F8238942}" destId="{5E3F1AEE-9F97-4E7D-9DC5-F9C6BBA7E9F6}" srcOrd="1" destOrd="0" presId="urn:microsoft.com/office/officeart/2005/8/layout/hProcess6"/>
    <dgm:cxn modelId="{73AEDF1F-8685-4D77-8848-112CFBEB4477}" type="presOf" srcId="{A10033B8-0EDC-4A96-BB03-BA26D41F8CEA}" destId="{0F9E926F-3E7F-4F6B-A8F6-0D35424E3796}" srcOrd="0" destOrd="0" presId="urn:microsoft.com/office/officeart/2005/8/layout/hProcess6"/>
    <dgm:cxn modelId="{7BDEBCF9-D83F-4E64-9D18-D17ABB968B88}" type="presOf" srcId="{0473C20B-8E3C-4884-94EF-FFE2D5FD1307}" destId="{89034769-212D-4BE7-A310-D835861C606A}" srcOrd="0" destOrd="2" presId="urn:microsoft.com/office/officeart/2005/8/layout/hProcess6"/>
    <dgm:cxn modelId="{461B6637-7F51-47A6-A019-1D7F901AF4BB}" srcId="{51C9BDFE-2170-44DE-B537-EDE5F1D2448E}" destId="{3AE96316-0658-4064-A50D-443FFA943BDC}" srcOrd="4" destOrd="0" parTransId="{E6675AEC-D106-480A-9F05-361270E19929}" sibTransId="{457279AE-B615-463F-878E-5B62B2398CA8}"/>
    <dgm:cxn modelId="{D11525BE-2611-46E9-A83B-04C484BB8276}" type="presOf" srcId="{51C9BDFE-2170-44DE-B537-EDE5F1D2448E}" destId="{86B1CB88-24BB-47D1-B081-8713960C9594}" srcOrd="0" destOrd="0" presId="urn:microsoft.com/office/officeart/2005/8/layout/hProcess6"/>
    <dgm:cxn modelId="{BC388FCC-73E5-425D-8629-3E2F4A940E3D}" srcId="{D221B5C7-A96D-45F7-BBAA-1311BC803202}" destId="{573512D5-F29F-4766-9306-7E1635E238BC}" srcOrd="1" destOrd="0" parTransId="{656C6A80-2D5A-4BB9-B4FA-CB687ABA73C5}" sibTransId="{DC1CAC32-F02F-48B9-98F7-9F90C1CA9AC4}"/>
    <dgm:cxn modelId="{F7ACC43F-83D5-459C-9298-70113E46B33C}" type="presOf" srcId="{D5F55F34-B36D-4373-BEFA-0FD1DF59DEDC}" destId="{4F6354BF-FA73-4DB6-91A7-6C612AF44182}" srcOrd="1" destOrd="1" presId="urn:microsoft.com/office/officeart/2005/8/layout/hProcess6"/>
    <dgm:cxn modelId="{058DD578-6BCC-4079-A8DF-3CD721EF3C39}" type="presOf" srcId="{3AE96316-0658-4064-A50D-443FFA943BDC}" destId="{4F6354BF-FA73-4DB6-91A7-6C612AF44182}" srcOrd="1" destOrd="4" presId="urn:microsoft.com/office/officeart/2005/8/layout/hProcess6"/>
    <dgm:cxn modelId="{98CC8AF4-18A7-457E-AFCA-8A5BB9828563}" srcId="{51C9BDFE-2170-44DE-B537-EDE5F1D2448E}" destId="{89E1E996-16D4-4675-904E-75F028B1E158}" srcOrd="0" destOrd="0" parTransId="{A05B8660-5A9D-484B-A90A-B333E287F782}" sibTransId="{82FA85B6-404B-4089-B11D-8C2087148D24}"/>
    <dgm:cxn modelId="{2EB8AF40-43C7-489A-9534-8F167CFC76B6}" srcId="{573512D5-F29F-4766-9306-7E1635E238BC}" destId="{1B665649-5061-417C-BAA4-504E22D2BDF9}" srcOrd="2" destOrd="0" parTransId="{87546898-85BC-4A40-A5D4-29C9F4702414}" sibTransId="{697CD3C4-7C9F-4097-A81C-240ADBE9A820}"/>
    <dgm:cxn modelId="{144D0474-D712-4479-9C42-220F5EFA694B}" type="presOf" srcId="{46CFEE31-6681-4339-9B03-C99DA2819A80}" destId="{F94F8B93-1998-4BD2-9FFC-E56050F126E3}" srcOrd="0" destOrd="2" presId="urn:microsoft.com/office/officeart/2005/8/layout/hProcess6"/>
    <dgm:cxn modelId="{BFC3ABAE-8847-4540-8BBC-819DADF8C7BE}" type="presOf" srcId="{890377BD-979D-465B-82EB-1C5ED65E45A1}" destId="{5E3F1AEE-9F97-4E7D-9DC5-F9C6BBA7E9F6}" srcOrd="1" destOrd="1" presId="urn:microsoft.com/office/officeart/2005/8/layout/hProcess6"/>
    <dgm:cxn modelId="{9F4DBF45-083E-41C5-AF56-F18EB8DD6901}" srcId="{D221B5C7-A96D-45F7-BBAA-1311BC803202}" destId="{51C9BDFE-2170-44DE-B537-EDE5F1D2448E}" srcOrd="2" destOrd="0" parTransId="{08FD2EAC-E18F-4F30-89A8-52A8ADC503E5}" sibTransId="{951E6AB5-C0DE-41A0-A85C-921D81C0D253}"/>
    <dgm:cxn modelId="{92FBD619-39D1-42A4-862C-470B34D19211}" srcId="{D221B5C7-A96D-45F7-BBAA-1311BC803202}" destId="{A10033B8-0EDC-4A96-BB03-BA26D41F8CEA}" srcOrd="0" destOrd="0" parTransId="{A676C29F-E434-486D-9986-990948D7D54D}" sibTransId="{379E75AA-7E77-4753-8684-B8B2CDF432BA}"/>
    <dgm:cxn modelId="{DB5CA403-C08F-431D-BC2A-33C6BC11ED34}" type="presOf" srcId="{D221B5C7-A96D-45F7-BBAA-1311BC803202}" destId="{2BC44808-A21A-41A7-B06B-1ADDE21D498D}" srcOrd="0" destOrd="0" presId="urn:microsoft.com/office/officeart/2005/8/layout/hProcess6"/>
    <dgm:cxn modelId="{96A7230F-D46C-4A2C-A2C9-14167C6B8151}" type="presOf" srcId="{E3B0C9AC-2966-45F4-9EBB-A42BDF8A1299}" destId="{4F6354BF-FA73-4DB6-91A7-6C612AF44182}" srcOrd="1" destOrd="3" presId="urn:microsoft.com/office/officeart/2005/8/layout/hProcess6"/>
    <dgm:cxn modelId="{B33DB932-A21C-4EE6-BC98-D1741B89C8ED}" srcId="{A10033B8-0EDC-4A96-BB03-BA26D41F8CEA}" destId="{890377BD-979D-465B-82EB-1C5ED65E45A1}" srcOrd="1" destOrd="0" parTransId="{C3C97216-07C0-41D0-B8D4-092E50C41A07}" sibTransId="{36DA9FA9-9C81-46F2-9061-0B39A143B52A}"/>
    <dgm:cxn modelId="{1C699976-C450-4C49-A90D-35CCF6250785}" type="presOf" srcId="{46CFEE31-6681-4339-9B03-C99DA2819A80}" destId="{4F6354BF-FA73-4DB6-91A7-6C612AF44182}" srcOrd="1" destOrd="2" presId="urn:microsoft.com/office/officeart/2005/8/layout/hProcess6"/>
    <dgm:cxn modelId="{4C3E237A-FAA2-4C8A-BF39-69303A323DDA}" type="presOf" srcId="{D5F55F34-B36D-4373-BEFA-0FD1DF59DEDC}" destId="{F94F8B93-1998-4BD2-9FFC-E56050F126E3}" srcOrd="0" destOrd="1" presId="urn:microsoft.com/office/officeart/2005/8/layout/hProcess6"/>
    <dgm:cxn modelId="{6CC943AB-F49F-484C-8C36-E3F979A2D755}" srcId="{51C9BDFE-2170-44DE-B537-EDE5F1D2448E}" destId="{D5F55F34-B36D-4373-BEFA-0FD1DF59DEDC}" srcOrd="1" destOrd="0" parTransId="{32004312-ED24-486B-BB0B-0AAD3FC72A24}" sibTransId="{F022A966-8580-4AA5-9424-F8FB47FD04A1}"/>
    <dgm:cxn modelId="{69A69B47-DA24-4773-83F7-DE6C9CB36BA2}" type="presOf" srcId="{573512D5-F29F-4766-9306-7E1635E238BC}" destId="{4A70B7A9-DD7F-43E7-8A0F-870E31A7E296}" srcOrd="0" destOrd="0" presId="urn:microsoft.com/office/officeart/2005/8/layout/hProcess6"/>
    <dgm:cxn modelId="{CC5B62FD-5818-4AD3-9CBD-80E09CE3408E}" type="presOf" srcId="{861CCDF7-317B-4D27-8EEB-09A80FA8FB1F}" destId="{0E5EB48D-382B-4D76-A898-AEE01EABC685}" srcOrd="0" destOrd="0" presId="urn:microsoft.com/office/officeart/2005/8/layout/hProcess6"/>
    <dgm:cxn modelId="{E42035C3-FCA1-458A-ABE2-11BE3D0C5BAC}" type="presOf" srcId="{E3B0C9AC-2966-45F4-9EBB-A42BDF8A1299}" destId="{F94F8B93-1998-4BD2-9FFC-E56050F126E3}" srcOrd="0" destOrd="3" presId="urn:microsoft.com/office/officeart/2005/8/layout/hProcess6"/>
    <dgm:cxn modelId="{94A8A443-F945-429F-8FF2-B1C671A0904B}" type="presOf" srcId="{1B665649-5061-417C-BAA4-504E22D2BDF9}" destId="{0E5EB48D-382B-4D76-A898-AEE01EABC685}" srcOrd="0" destOrd="2" presId="urn:microsoft.com/office/officeart/2005/8/layout/hProcess6"/>
    <dgm:cxn modelId="{5FB3EAC5-658B-4582-884E-4E308855F76E}" type="presOf" srcId="{0473C20B-8E3C-4884-94EF-FFE2D5FD1307}" destId="{5E3F1AEE-9F97-4E7D-9DC5-F9C6BBA7E9F6}" srcOrd="1" destOrd="2" presId="urn:microsoft.com/office/officeart/2005/8/layout/hProcess6"/>
    <dgm:cxn modelId="{123DE953-47D4-40FC-A2BA-85D585374E98}" srcId="{51C9BDFE-2170-44DE-B537-EDE5F1D2448E}" destId="{E3B0C9AC-2966-45F4-9EBB-A42BDF8A1299}" srcOrd="3" destOrd="0" parTransId="{E2186B56-0DF7-4E53-8655-8022F28D3372}" sibTransId="{3970033D-2BE3-478A-A185-8DD0D4A557D3}"/>
    <dgm:cxn modelId="{63FEFA43-6132-41CA-8197-F872CE3AD1D3}" srcId="{573512D5-F29F-4766-9306-7E1635E238BC}" destId="{B8CF442B-7991-4185-9B9E-F3D1CA90E8C9}" srcOrd="1" destOrd="0" parTransId="{961D8E5D-302F-4F3C-B6CC-315984E6C87C}" sibTransId="{2E1CDC11-8FA3-427D-AE84-9099FD444498}"/>
    <dgm:cxn modelId="{7766B45A-D3D8-4396-B512-1579F4835AF7}" type="presOf" srcId="{861CCDF7-317B-4D27-8EEB-09A80FA8FB1F}" destId="{3EC7F3E8-538D-431A-A1D9-029CF678DAD9}" srcOrd="1" destOrd="0" presId="urn:microsoft.com/office/officeart/2005/8/layout/hProcess6"/>
    <dgm:cxn modelId="{C5443F8F-B45E-4DA5-86BD-A7E23718202D}" type="presOf" srcId="{89E1E996-16D4-4675-904E-75F028B1E158}" destId="{4F6354BF-FA73-4DB6-91A7-6C612AF44182}" srcOrd="1" destOrd="0" presId="urn:microsoft.com/office/officeart/2005/8/layout/hProcess6"/>
    <dgm:cxn modelId="{C6286AF5-EE01-49F4-A021-397340CE12D5}" srcId="{51C9BDFE-2170-44DE-B537-EDE5F1D2448E}" destId="{46CFEE31-6681-4339-9B03-C99DA2819A80}" srcOrd="2" destOrd="0" parTransId="{387B06A3-7D5F-4965-9DB7-18918908C6BD}" sibTransId="{EFCEBEE6-4392-4C12-B7F2-8642D80B7E4E}"/>
    <dgm:cxn modelId="{F644011D-13AC-4DE0-8616-11F770B77A0B}" type="presOf" srcId="{F161A6D9-CB31-443D-AE26-DED5F8238942}" destId="{89034769-212D-4BE7-A310-D835861C606A}" srcOrd="0" destOrd="0" presId="urn:microsoft.com/office/officeart/2005/8/layout/hProcess6"/>
    <dgm:cxn modelId="{AE76A475-7E41-4C5D-B1B4-9DA47B2C93D0}" srcId="{A10033B8-0EDC-4A96-BB03-BA26D41F8CEA}" destId="{F161A6D9-CB31-443D-AE26-DED5F8238942}" srcOrd="0" destOrd="0" parTransId="{994A1056-C8D7-4E87-9B41-EF98EB3CA404}" sibTransId="{92C543BC-EA2A-4B04-B05B-100353B5634A}"/>
    <dgm:cxn modelId="{238A6D58-5824-4BB0-A64D-0E321F578F6B}" type="presOf" srcId="{1B665649-5061-417C-BAA4-504E22D2BDF9}" destId="{3EC7F3E8-538D-431A-A1D9-029CF678DAD9}" srcOrd="1" destOrd="2" presId="urn:microsoft.com/office/officeart/2005/8/layout/hProcess6"/>
    <dgm:cxn modelId="{30CED134-3FF8-4B41-8627-CFEEED6D301A}" srcId="{A10033B8-0EDC-4A96-BB03-BA26D41F8CEA}" destId="{0473C20B-8E3C-4884-94EF-FFE2D5FD1307}" srcOrd="2" destOrd="0" parTransId="{8A4178A7-C75B-4CBC-A690-6DEC12B4C14C}" sibTransId="{EF9BAC93-CD7C-41F6-8C99-CE95C0E4337C}"/>
    <dgm:cxn modelId="{4193DCB6-8D17-4354-ACFB-C9892D1ED3A0}" type="presOf" srcId="{890377BD-979D-465B-82EB-1C5ED65E45A1}" destId="{89034769-212D-4BE7-A310-D835861C606A}" srcOrd="0" destOrd="1" presId="urn:microsoft.com/office/officeart/2005/8/layout/hProcess6"/>
    <dgm:cxn modelId="{A812E296-5476-431E-86BB-F13BE949ED8F}" type="presOf" srcId="{89E1E996-16D4-4675-904E-75F028B1E158}" destId="{F94F8B93-1998-4BD2-9FFC-E56050F126E3}" srcOrd="0" destOrd="0" presId="urn:microsoft.com/office/officeart/2005/8/layout/hProcess6"/>
    <dgm:cxn modelId="{F673C080-CB68-4DB2-9EF9-5F6125FAD1D2}" type="presOf" srcId="{B8CF442B-7991-4185-9B9E-F3D1CA90E8C9}" destId="{3EC7F3E8-538D-431A-A1D9-029CF678DAD9}" srcOrd="1" destOrd="1" presId="urn:microsoft.com/office/officeart/2005/8/layout/hProcess6"/>
    <dgm:cxn modelId="{FEEB8AF9-91EE-48CB-9472-42E81E9630DD}" srcId="{573512D5-F29F-4766-9306-7E1635E238BC}" destId="{861CCDF7-317B-4D27-8EEB-09A80FA8FB1F}" srcOrd="0" destOrd="0" parTransId="{BAB3DF7A-80FA-4C45-B9F9-049C107D6422}" sibTransId="{E37AA158-9D87-4724-BA82-F6D849847812}"/>
    <dgm:cxn modelId="{DDFA8AB8-C407-4770-976F-1445D9E51E64}" type="presOf" srcId="{B8CF442B-7991-4185-9B9E-F3D1CA90E8C9}" destId="{0E5EB48D-382B-4D76-A898-AEE01EABC685}" srcOrd="0" destOrd="1" presId="urn:microsoft.com/office/officeart/2005/8/layout/hProcess6"/>
    <dgm:cxn modelId="{427549A6-88B0-4E47-91C6-7C0569376100}" type="presOf" srcId="{3AE96316-0658-4064-A50D-443FFA943BDC}" destId="{F94F8B93-1998-4BD2-9FFC-E56050F126E3}" srcOrd="0" destOrd="4" presId="urn:microsoft.com/office/officeart/2005/8/layout/hProcess6"/>
    <dgm:cxn modelId="{1AEE928E-869D-4089-A25F-1B4169AC10CC}" type="presParOf" srcId="{2BC44808-A21A-41A7-B06B-1ADDE21D498D}" destId="{821E40A6-278E-433F-B187-4DAEC3F8255C}" srcOrd="0" destOrd="0" presId="urn:microsoft.com/office/officeart/2005/8/layout/hProcess6"/>
    <dgm:cxn modelId="{B96E17FC-B583-41A8-AE26-5DEF7F1E8A53}" type="presParOf" srcId="{821E40A6-278E-433F-B187-4DAEC3F8255C}" destId="{9C7337B8-52FC-4BBA-A08E-D485A060C0B8}" srcOrd="0" destOrd="0" presId="urn:microsoft.com/office/officeart/2005/8/layout/hProcess6"/>
    <dgm:cxn modelId="{050E7FB5-8171-4351-A399-3FAACF1D77B8}" type="presParOf" srcId="{821E40A6-278E-433F-B187-4DAEC3F8255C}" destId="{89034769-212D-4BE7-A310-D835861C606A}" srcOrd="1" destOrd="0" presId="urn:microsoft.com/office/officeart/2005/8/layout/hProcess6"/>
    <dgm:cxn modelId="{EC6BF059-819B-423A-B7D5-55C3D4619055}" type="presParOf" srcId="{821E40A6-278E-433F-B187-4DAEC3F8255C}" destId="{5E3F1AEE-9F97-4E7D-9DC5-F9C6BBA7E9F6}" srcOrd="2" destOrd="0" presId="urn:microsoft.com/office/officeart/2005/8/layout/hProcess6"/>
    <dgm:cxn modelId="{E4E657A6-0F41-4C9C-A9BD-8B67E4A6E565}" type="presParOf" srcId="{821E40A6-278E-433F-B187-4DAEC3F8255C}" destId="{0F9E926F-3E7F-4F6B-A8F6-0D35424E3796}" srcOrd="3" destOrd="0" presId="urn:microsoft.com/office/officeart/2005/8/layout/hProcess6"/>
    <dgm:cxn modelId="{6048EF7E-C455-4443-BD60-2DB0C86070EA}" type="presParOf" srcId="{2BC44808-A21A-41A7-B06B-1ADDE21D498D}" destId="{82B7D445-6BB2-46CA-9ACD-B5B945E5B378}" srcOrd="1" destOrd="0" presId="urn:microsoft.com/office/officeart/2005/8/layout/hProcess6"/>
    <dgm:cxn modelId="{984F8802-0325-4647-8700-E6F4640BA14D}" type="presParOf" srcId="{2BC44808-A21A-41A7-B06B-1ADDE21D498D}" destId="{6CA069DD-34D3-49AA-A612-0B89E3271438}" srcOrd="2" destOrd="0" presId="urn:microsoft.com/office/officeart/2005/8/layout/hProcess6"/>
    <dgm:cxn modelId="{06DDFABA-A3B5-4D92-A3CB-916AA7418FF6}" type="presParOf" srcId="{6CA069DD-34D3-49AA-A612-0B89E3271438}" destId="{1E5BD433-4219-40AB-BBE0-CA98BD1E0201}" srcOrd="0" destOrd="0" presId="urn:microsoft.com/office/officeart/2005/8/layout/hProcess6"/>
    <dgm:cxn modelId="{20327484-2E34-4526-A2B0-F8294711FC5A}" type="presParOf" srcId="{6CA069DD-34D3-49AA-A612-0B89E3271438}" destId="{0E5EB48D-382B-4D76-A898-AEE01EABC685}" srcOrd="1" destOrd="0" presId="urn:microsoft.com/office/officeart/2005/8/layout/hProcess6"/>
    <dgm:cxn modelId="{1B202ECF-7DC5-446F-BA1C-25E786CC356F}" type="presParOf" srcId="{6CA069DD-34D3-49AA-A612-0B89E3271438}" destId="{3EC7F3E8-538D-431A-A1D9-029CF678DAD9}" srcOrd="2" destOrd="0" presId="urn:microsoft.com/office/officeart/2005/8/layout/hProcess6"/>
    <dgm:cxn modelId="{62C11498-ACD0-4CFF-A1F0-E797A6EE4523}" type="presParOf" srcId="{6CA069DD-34D3-49AA-A612-0B89E3271438}" destId="{4A70B7A9-DD7F-43E7-8A0F-870E31A7E296}" srcOrd="3" destOrd="0" presId="urn:microsoft.com/office/officeart/2005/8/layout/hProcess6"/>
    <dgm:cxn modelId="{EBEA969C-4F29-455C-80BF-4F0F99845E4C}" type="presParOf" srcId="{2BC44808-A21A-41A7-B06B-1ADDE21D498D}" destId="{87AFBF0D-7891-4002-9E0E-DA80FC7CCEC4}" srcOrd="3" destOrd="0" presId="urn:microsoft.com/office/officeart/2005/8/layout/hProcess6"/>
    <dgm:cxn modelId="{09159AB1-D7CD-4FBA-9E65-813EE58589F7}" type="presParOf" srcId="{2BC44808-A21A-41A7-B06B-1ADDE21D498D}" destId="{C7B86B44-676B-4ED1-BB30-71FC7AD310C9}" srcOrd="4" destOrd="0" presId="urn:microsoft.com/office/officeart/2005/8/layout/hProcess6"/>
    <dgm:cxn modelId="{0C1848FA-5E4A-48FB-A151-F77F201D8422}" type="presParOf" srcId="{C7B86B44-676B-4ED1-BB30-71FC7AD310C9}" destId="{3D99F33B-0E94-400C-B76F-79182607B594}" srcOrd="0" destOrd="0" presId="urn:microsoft.com/office/officeart/2005/8/layout/hProcess6"/>
    <dgm:cxn modelId="{7DF6BAD2-3187-4DDF-8496-EC6B29B9D0CA}" type="presParOf" srcId="{C7B86B44-676B-4ED1-BB30-71FC7AD310C9}" destId="{F94F8B93-1998-4BD2-9FFC-E56050F126E3}" srcOrd="1" destOrd="0" presId="urn:microsoft.com/office/officeart/2005/8/layout/hProcess6"/>
    <dgm:cxn modelId="{D2CDBB7C-43FA-4958-8F3F-D82AE9DE2690}" type="presParOf" srcId="{C7B86B44-676B-4ED1-BB30-71FC7AD310C9}" destId="{4F6354BF-FA73-4DB6-91A7-6C612AF44182}" srcOrd="2" destOrd="0" presId="urn:microsoft.com/office/officeart/2005/8/layout/hProcess6"/>
    <dgm:cxn modelId="{1E4728BE-7E0E-4FC2-8925-24C7418818CA}" type="presParOf" srcId="{C7B86B44-676B-4ED1-BB30-71FC7AD310C9}" destId="{86B1CB88-24BB-47D1-B081-8713960C9594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857451-79C4-466E-B75A-9D38BD8BB53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89F2BE-4045-4876-81FB-637BA24001D9}">
      <dgm:prSet phldrT="[Texte]" custT="1"/>
      <dgm:spPr/>
      <dgm:t>
        <a:bodyPr/>
        <a:lstStyle/>
        <a:p>
          <a:r>
            <a:rPr lang="fr-FR" sz="2000" dirty="0"/>
            <a:t>MEMBERSHIP</a:t>
          </a:r>
        </a:p>
        <a:p>
          <a:r>
            <a:rPr lang="fr-FR" sz="2000" dirty="0"/>
            <a:t>PARTNERSHIP</a:t>
          </a:r>
        </a:p>
        <a:p>
          <a:r>
            <a:rPr lang="fr-FR" sz="2000" dirty="0"/>
            <a:t>POSITION</a:t>
          </a:r>
        </a:p>
      </dgm:t>
    </dgm:pt>
    <dgm:pt modelId="{2ECEA9D4-D3A6-48D6-AF6D-A0E03BD385C3}" type="parTrans" cxnId="{5E0077BA-DC7A-4976-8392-0CF04477F54B}">
      <dgm:prSet/>
      <dgm:spPr/>
      <dgm:t>
        <a:bodyPr/>
        <a:lstStyle/>
        <a:p>
          <a:endParaRPr lang="fr-FR"/>
        </a:p>
      </dgm:t>
    </dgm:pt>
    <dgm:pt modelId="{F6EB9354-827B-499A-9BF9-8E9214E8237D}" type="sibTrans" cxnId="{5E0077BA-DC7A-4976-8392-0CF04477F54B}">
      <dgm:prSet/>
      <dgm:spPr/>
      <dgm:t>
        <a:bodyPr/>
        <a:lstStyle/>
        <a:p>
          <a:endParaRPr lang="fr-FR"/>
        </a:p>
      </dgm:t>
    </dgm:pt>
    <dgm:pt modelId="{87E783C7-0CA5-4450-929F-B0F444F4BEAB}">
      <dgm:prSet phldrT="[Texte]" custT="1"/>
      <dgm:spPr/>
      <dgm:t>
        <a:bodyPr/>
        <a:lstStyle/>
        <a:p>
          <a:r>
            <a:rPr lang="fr-FR" sz="2000" dirty="0"/>
            <a:t>100 </a:t>
          </a:r>
          <a:r>
            <a:rPr lang="fr-FR" sz="2000" dirty="0" err="1"/>
            <a:t>paying</a:t>
          </a:r>
          <a:r>
            <a:rPr lang="fr-FR" sz="2000" dirty="0"/>
            <a:t> </a:t>
          </a:r>
          <a:r>
            <a:rPr lang="fr-FR" sz="2000" dirty="0" err="1"/>
            <a:t>members</a:t>
          </a:r>
          <a:r>
            <a:rPr lang="fr-FR" sz="2000" dirty="0"/>
            <a:t> (15000 XOF)</a:t>
          </a:r>
        </a:p>
      </dgm:t>
    </dgm:pt>
    <dgm:pt modelId="{8CBBB0C7-D64C-4C1E-9E0E-B711D7A216AE}" type="parTrans" cxnId="{66E3C72D-4DF2-476E-A1E2-A919E0D75DA9}">
      <dgm:prSet/>
      <dgm:spPr/>
      <dgm:t>
        <a:bodyPr/>
        <a:lstStyle/>
        <a:p>
          <a:endParaRPr lang="fr-FR"/>
        </a:p>
      </dgm:t>
    </dgm:pt>
    <dgm:pt modelId="{F7A9E7D3-9909-462A-9709-C7C527174D7E}" type="sibTrans" cxnId="{66E3C72D-4DF2-476E-A1E2-A919E0D75DA9}">
      <dgm:prSet/>
      <dgm:spPr/>
      <dgm:t>
        <a:bodyPr/>
        <a:lstStyle/>
        <a:p>
          <a:endParaRPr lang="fr-FR"/>
        </a:p>
      </dgm:t>
    </dgm:pt>
    <dgm:pt modelId="{637F22DB-7828-45BF-A0DE-5BD40635DE7C}">
      <dgm:prSet phldrT="[Texte]" custT="1"/>
      <dgm:spPr/>
      <dgm:t>
        <a:bodyPr/>
        <a:lstStyle/>
        <a:p>
          <a:r>
            <a:rPr lang="fr-FR" sz="1800" dirty="0"/>
            <a:t>10 New PARTNERS</a:t>
          </a:r>
        </a:p>
      </dgm:t>
    </dgm:pt>
    <dgm:pt modelId="{07ECB71E-88BE-4E96-B610-C5491F95A07E}" type="parTrans" cxnId="{C2083888-E11A-47E6-AB35-10249EBDC685}">
      <dgm:prSet/>
      <dgm:spPr/>
      <dgm:t>
        <a:bodyPr/>
        <a:lstStyle/>
        <a:p>
          <a:endParaRPr lang="fr-FR"/>
        </a:p>
      </dgm:t>
    </dgm:pt>
    <dgm:pt modelId="{180845BA-53BD-4C20-A33C-EB71563847E4}" type="sibTrans" cxnId="{C2083888-E11A-47E6-AB35-10249EBDC685}">
      <dgm:prSet/>
      <dgm:spPr/>
      <dgm:t>
        <a:bodyPr/>
        <a:lstStyle/>
        <a:p>
          <a:endParaRPr lang="fr-FR"/>
        </a:p>
      </dgm:t>
    </dgm:pt>
    <dgm:pt modelId="{13C03681-70EA-4D38-BFFF-5CC2CCAF3530}">
      <dgm:prSet phldrT="[Texte]"/>
      <dgm:spPr/>
      <dgm:t>
        <a:bodyPr/>
        <a:lstStyle/>
        <a:p>
          <a:r>
            <a:rPr lang="fr-FR" dirty="0"/>
            <a:t>MENTORING</a:t>
          </a:r>
        </a:p>
      </dgm:t>
    </dgm:pt>
    <dgm:pt modelId="{C6C04B10-FCD4-49E8-B59D-B201F23B5997}" type="parTrans" cxnId="{6902EF6D-92D9-4001-B955-F8CF2EBC7005}">
      <dgm:prSet/>
      <dgm:spPr/>
      <dgm:t>
        <a:bodyPr/>
        <a:lstStyle/>
        <a:p>
          <a:endParaRPr lang="fr-FR"/>
        </a:p>
      </dgm:t>
    </dgm:pt>
    <dgm:pt modelId="{6417963C-CA3C-4439-96CF-181E4D70624D}" type="sibTrans" cxnId="{6902EF6D-92D9-4001-B955-F8CF2EBC7005}">
      <dgm:prSet/>
      <dgm:spPr/>
      <dgm:t>
        <a:bodyPr/>
        <a:lstStyle/>
        <a:p>
          <a:endParaRPr lang="fr-FR"/>
        </a:p>
      </dgm:t>
    </dgm:pt>
    <dgm:pt modelId="{D002733E-9AF8-4450-8EC3-5D9570A94159}">
      <dgm:prSet phldrT="[Texte]" custT="1"/>
      <dgm:spPr/>
      <dgm:t>
        <a:bodyPr/>
        <a:lstStyle/>
        <a:p>
          <a:r>
            <a:rPr lang="fr-FR" sz="1600" dirty="0"/>
            <a:t>10 MENTORS</a:t>
          </a:r>
        </a:p>
      </dgm:t>
    </dgm:pt>
    <dgm:pt modelId="{E8517752-86EB-48DE-8F4D-E9C5800E0B79}" type="parTrans" cxnId="{A81F604B-B0D5-4796-B168-D5CA3A5A6B19}">
      <dgm:prSet/>
      <dgm:spPr/>
      <dgm:t>
        <a:bodyPr/>
        <a:lstStyle/>
        <a:p>
          <a:endParaRPr lang="fr-FR"/>
        </a:p>
      </dgm:t>
    </dgm:pt>
    <dgm:pt modelId="{71140891-8F1E-4E94-A999-28B3A5B8E07A}" type="sibTrans" cxnId="{A81F604B-B0D5-4796-B168-D5CA3A5A6B19}">
      <dgm:prSet/>
      <dgm:spPr/>
      <dgm:t>
        <a:bodyPr/>
        <a:lstStyle/>
        <a:p>
          <a:endParaRPr lang="fr-FR"/>
        </a:p>
      </dgm:t>
    </dgm:pt>
    <dgm:pt modelId="{215FC782-7262-43A8-BE1F-ABCF92FD8505}">
      <dgm:prSet phldrT="[Texte]"/>
      <dgm:spPr/>
      <dgm:t>
        <a:bodyPr/>
        <a:lstStyle/>
        <a:p>
          <a:r>
            <a:rPr lang="fr-FR" dirty="0"/>
            <a:t>TRAININGS</a:t>
          </a:r>
        </a:p>
        <a:p>
          <a:r>
            <a:rPr lang="fr-FR" dirty="0"/>
            <a:t>INCUBATION</a:t>
          </a:r>
        </a:p>
      </dgm:t>
    </dgm:pt>
    <dgm:pt modelId="{13790374-06DE-4F28-828F-42676D3F88CA}" type="parTrans" cxnId="{A1CC5195-FE3D-46E7-A499-CB889A3F3961}">
      <dgm:prSet/>
      <dgm:spPr/>
      <dgm:t>
        <a:bodyPr/>
        <a:lstStyle/>
        <a:p>
          <a:endParaRPr lang="fr-FR"/>
        </a:p>
      </dgm:t>
    </dgm:pt>
    <dgm:pt modelId="{61026A11-E661-4025-B51C-0752D4D40468}" type="sibTrans" cxnId="{A1CC5195-FE3D-46E7-A499-CB889A3F3961}">
      <dgm:prSet/>
      <dgm:spPr/>
      <dgm:t>
        <a:bodyPr/>
        <a:lstStyle/>
        <a:p>
          <a:endParaRPr lang="fr-FR"/>
        </a:p>
      </dgm:t>
    </dgm:pt>
    <dgm:pt modelId="{DDA8111E-CA23-4476-A783-0EDAFE3CA2C2}">
      <dgm:prSet phldrT="[Texte]" custT="1"/>
      <dgm:spPr/>
      <dgm:t>
        <a:bodyPr/>
        <a:lstStyle/>
        <a:p>
          <a:r>
            <a:rPr lang="fr-FR" sz="1800" dirty="0"/>
            <a:t>100 TRAINEES</a:t>
          </a:r>
        </a:p>
      </dgm:t>
    </dgm:pt>
    <dgm:pt modelId="{E53DF36E-552F-4EE0-B5AA-9932E66865C8}" type="parTrans" cxnId="{4E41FDA6-B747-41B7-BE5A-71BF8DE672F3}">
      <dgm:prSet/>
      <dgm:spPr/>
      <dgm:t>
        <a:bodyPr/>
        <a:lstStyle/>
        <a:p>
          <a:endParaRPr lang="fr-FR"/>
        </a:p>
      </dgm:t>
    </dgm:pt>
    <dgm:pt modelId="{17A9FFC2-D11C-49BF-8E29-2149C38DF574}" type="sibTrans" cxnId="{4E41FDA6-B747-41B7-BE5A-71BF8DE672F3}">
      <dgm:prSet/>
      <dgm:spPr/>
      <dgm:t>
        <a:bodyPr/>
        <a:lstStyle/>
        <a:p>
          <a:endParaRPr lang="fr-FR"/>
        </a:p>
      </dgm:t>
    </dgm:pt>
    <dgm:pt modelId="{B7891605-4C32-4609-BB15-87342DC68242}">
      <dgm:prSet phldrT="[Texte]" custT="1"/>
      <dgm:spPr/>
      <dgm:t>
        <a:bodyPr/>
        <a:lstStyle/>
        <a:p>
          <a:r>
            <a:rPr lang="fr-FR" sz="1600" dirty="0"/>
            <a:t>20 – 40 PROJECTS</a:t>
          </a:r>
        </a:p>
      </dgm:t>
    </dgm:pt>
    <dgm:pt modelId="{8A9DF1BE-51F7-490E-87C8-D4B9DDE8AB00}" type="parTrans" cxnId="{4B4D309A-A4B5-4620-B87F-F46A461B8C6D}">
      <dgm:prSet/>
      <dgm:spPr/>
      <dgm:t>
        <a:bodyPr/>
        <a:lstStyle/>
        <a:p>
          <a:endParaRPr lang="fr-FR"/>
        </a:p>
      </dgm:t>
    </dgm:pt>
    <dgm:pt modelId="{9C7B286F-85F7-4D0F-95A0-C34A5CEDA629}" type="sibTrans" cxnId="{4B4D309A-A4B5-4620-B87F-F46A461B8C6D}">
      <dgm:prSet/>
      <dgm:spPr/>
      <dgm:t>
        <a:bodyPr/>
        <a:lstStyle/>
        <a:p>
          <a:endParaRPr lang="fr-FR"/>
        </a:p>
      </dgm:t>
    </dgm:pt>
    <dgm:pt modelId="{388F693F-49DE-4A47-88E4-C46AA9993070}">
      <dgm:prSet phldrT="[Texte]" custT="1"/>
      <dgm:spPr/>
      <dgm:t>
        <a:bodyPr/>
        <a:lstStyle/>
        <a:p>
          <a:r>
            <a:rPr lang="fr-FR" sz="1600" dirty="0"/>
            <a:t>1 PROGRAM</a:t>
          </a:r>
        </a:p>
      </dgm:t>
    </dgm:pt>
    <dgm:pt modelId="{F8A2AE24-BC06-4E48-A2E9-F36F3221FA90}" type="parTrans" cxnId="{7C7850C8-31FD-4659-828C-139C87C114F2}">
      <dgm:prSet/>
      <dgm:spPr/>
      <dgm:t>
        <a:bodyPr/>
        <a:lstStyle/>
        <a:p>
          <a:endParaRPr lang="fr-FR"/>
        </a:p>
      </dgm:t>
    </dgm:pt>
    <dgm:pt modelId="{EEF97395-77D8-4455-8969-7C4E280276F2}" type="sibTrans" cxnId="{7C7850C8-31FD-4659-828C-139C87C114F2}">
      <dgm:prSet/>
      <dgm:spPr/>
      <dgm:t>
        <a:bodyPr/>
        <a:lstStyle/>
        <a:p>
          <a:endParaRPr lang="fr-FR"/>
        </a:p>
      </dgm:t>
    </dgm:pt>
    <dgm:pt modelId="{D318180A-EF59-4743-A309-5686334A684D}">
      <dgm:prSet phldrT="[Texte]" custT="1"/>
      <dgm:spPr/>
      <dgm:t>
        <a:bodyPr/>
        <a:lstStyle/>
        <a:p>
          <a:r>
            <a:rPr lang="fr-FR" sz="1600" dirty="0"/>
            <a:t>20 NEW STARTUPS SUPPORTED</a:t>
          </a:r>
        </a:p>
      </dgm:t>
    </dgm:pt>
    <dgm:pt modelId="{C50DD64F-F915-4567-BC17-EA8BCCE2F788}" type="parTrans" cxnId="{A4ABC82D-41A4-49E7-8509-8E1B6545D347}">
      <dgm:prSet/>
      <dgm:spPr/>
      <dgm:t>
        <a:bodyPr/>
        <a:lstStyle/>
        <a:p>
          <a:endParaRPr lang="fr-FR"/>
        </a:p>
      </dgm:t>
    </dgm:pt>
    <dgm:pt modelId="{5A483219-C780-4D92-A1EA-E6AED24C4D37}" type="sibTrans" cxnId="{A4ABC82D-41A4-49E7-8509-8E1B6545D347}">
      <dgm:prSet/>
      <dgm:spPr/>
      <dgm:t>
        <a:bodyPr/>
        <a:lstStyle/>
        <a:p>
          <a:endParaRPr lang="fr-FR"/>
        </a:p>
      </dgm:t>
    </dgm:pt>
    <dgm:pt modelId="{AA366DC2-520E-4C54-B132-56B8A241CEF4}">
      <dgm:prSet phldrT="[Texte]" custT="1"/>
      <dgm:spPr/>
      <dgm:t>
        <a:bodyPr/>
        <a:lstStyle/>
        <a:p>
          <a:r>
            <a:rPr lang="fr-FR" sz="1600" dirty="0"/>
            <a:t>5 STARTUPS IN INCUBATION ABROAD  </a:t>
          </a:r>
          <a:endParaRPr lang="fr-FR" sz="1800" dirty="0"/>
        </a:p>
      </dgm:t>
    </dgm:pt>
    <dgm:pt modelId="{E5F18013-4CB4-40C7-A45B-4A3289BCF31B}" type="parTrans" cxnId="{CDE725A6-171C-4C05-AF0D-57818542DF22}">
      <dgm:prSet/>
      <dgm:spPr/>
      <dgm:t>
        <a:bodyPr/>
        <a:lstStyle/>
        <a:p>
          <a:endParaRPr lang="fr-FR"/>
        </a:p>
      </dgm:t>
    </dgm:pt>
    <dgm:pt modelId="{D2F7105F-1396-441B-A69E-BC24D5498511}" type="sibTrans" cxnId="{CDE725A6-171C-4C05-AF0D-57818542DF22}">
      <dgm:prSet/>
      <dgm:spPr/>
      <dgm:t>
        <a:bodyPr/>
        <a:lstStyle/>
        <a:p>
          <a:endParaRPr lang="fr-FR"/>
        </a:p>
      </dgm:t>
    </dgm:pt>
    <dgm:pt modelId="{046195BB-5FE5-8049-A67E-7624F5AA5756}">
      <dgm:prSet phldrT="[Texte]" custT="1"/>
      <dgm:spPr/>
      <dgm:t>
        <a:bodyPr/>
        <a:lstStyle/>
        <a:p>
          <a:r>
            <a:rPr lang="fr-FR" sz="1800" dirty="0"/>
            <a:t>The </a:t>
          </a:r>
          <a:r>
            <a:rPr lang="fr-FR" sz="1800" dirty="0" err="1"/>
            <a:t>reference</a:t>
          </a:r>
          <a:r>
            <a:rPr lang="fr-FR" sz="1800" dirty="0"/>
            <a:t> in the </a:t>
          </a:r>
          <a:r>
            <a:rPr lang="fr-FR" sz="1800" dirty="0" err="1"/>
            <a:t>ecosytem</a:t>
          </a:r>
          <a:endParaRPr lang="fr-FR" sz="1800" dirty="0"/>
        </a:p>
      </dgm:t>
    </dgm:pt>
    <dgm:pt modelId="{115480E6-F7C4-474B-897B-0C9B57796B60}" type="parTrans" cxnId="{2237DB45-2306-0648-8E60-3DEB013551EE}">
      <dgm:prSet/>
      <dgm:spPr/>
    </dgm:pt>
    <dgm:pt modelId="{B2559548-7AD0-224C-A98E-B000157945B3}" type="sibTrans" cxnId="{2237DB45-2306-0648-8E60-3DEB013551EE}">
      <dgm:prSet/>
      <dgm:spPr/>
    </dgm:pt>
    <dgm:pt modelId="{CDE8F2C8-70F2-40B9-85D9-064998E0E08E}" type="pres">
      <dgm:prSet presAssocID="{F9857451-79C4-466E-B75A-9D38BD8BB5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E9AD3F8-DB1B-4CE5-9D30-7941FC456C84}" type="pres">
      <dgm:prSet presAssocID="{F9857451-79C4-466E-B75A-9D38BD8BB538}" presName="tSp" presStyleCnt="0"/>
      <dgm:spPr/>
    </dgm:pt>
    <dgm:pt modelId="{248B41AB-60F6-4CAE-94B4-F4E96ADCC460}" type="pres">
      <dgm:prSet presAssocID="{F9857451-79C4-466E-B75A-9D38BD8BB538}" presName="bSp" presStyleCnt="0"/>
      <dgm:spPr/>
    </dgm:pt>
    <dgm:pt modelId="{824E3527-F66C-45FF-8F01-F351C890FDCB}" type="pres">
      <dgm:prSet presAssocID="{F9857451-79C4-466E-B75A-9D38BD8BB538}" presName="process" presStyleCnt="0"/>
      <dgm:spPr/>
    </dgm:pt>
    <dgm:pt modelId="{409D0617-9DC7-4232-82FE-0BE2BD7A8A5A}" type="pres">
      <dgm:prSet presAssocID="{2B89F2BE-4045-4876-81FB-637BA24001D9}" presName="composite1" presStyleCnt="0"/>
      <dgm:spPr/>
    </dgm:pt>
    <dgm:pt modelId="{17EB5C18-7182-4AB8-BF1D-6AFCA3219613}" type="pres">
      <dgm:prSet presAssocID="{2B89F2BE-4045-4876-81FB-637BA24001D9}" presName="dummyNode1" presStyleLbl="node1" presStyleIdx="0" presStyleCnt="3"/>
      <dgm:spPr/>
    </dgm:pt>
    <dgm:pt modelId="{86913139-224D-44A4-8169-14D2C35D88EA}" type="pres">
      <dgm:prSet presAssocID="{2B89F2BE-4045-4876-81FB-637BA24001D9}" presName="childNode1" presStyleLbl="bgAcc1" presStyleIdx="0" presStyleCnt="3" custScaleX="96407" custScaleY="116826" custLinFactNeighborY="-243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B47A1CF-28B8-485E-98BA-5887DB2F972C}" type="pres">
      <dgm:prSet presAssocID="{2B89F2BE-4045-4876-81FB-637BA24001D9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5A273A-FBBA-45A2-9BCC-91DC51CB08AD}" type="pres">
      <dgm:prSet presAssocID="{2B89F2BE-4045-4876-81FB-637BA24001D9}" presName="parentNode1" presStyleLbl="node1" presStyleIdx="0" presStyleCnt="3" custScaleY="130370" custLinFactNeighborX="-1356" custLinFactNeighborY="1590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DB678BF-3483-4E0C-966E-A994955B0539}" type="pres">
      <dgm:prSet presAssocID="{2B89F2BE-4045-4876-81FB-637BA24001D9}" presName="connSite1" presStyleCnt="0"/>
      <dgm:spPr/>
    </dgm:pt>
    <dgm:pt modelId="{49BAADA6-1A4F-4BDF-B0D7-918143A396A1}" type="pres">
      <dgm:prSet presAssocID="{F6EB9354-827B-499A-9BF9-8E9214E8237D}" presName="Name9" presStyleLbl="sibTrans2D1" presStyleIdx="0" presStyleCnt="2"/>
      <dgm:spPr/>
      <dgm:t>
        <a:bodyPr/>
        <a:lstStyle/>
        <a:p>
          <a:endParaRPr lang="el-GR"/>
        </a:p>
      </dgm:t>
    </dgm:pt>
    <dgm:pt modelId="{B9441E84-4905-4EB5-9802-910BA2FC8E7E}" type="pres">
      <dgm:prSet presAssocID="{13C03681-70EA-4D38-BFFF-5CC2CCAF3530}" presName="composite2" presStyleCnt="0"/>
      <dgm:spPr/>
    </dgm:pt>
    <dgm:pt modelId="{2F5B1412-2A09-4804-A1A3-0650BA61A5D1}" type="pres">
      <dgm:prSet presAssocID="{13C03681-70EA-4D38-BFFF-5CC2CCAF3530}" presName="dummyNode2" presStyleLbl="node1" presStyleIdx="0" presStyleCnt="3"/>
      <dgm:spPr/>
    </dgm:pt>
    <dgm:pt modelId="{5E0F4D3E-F6A2-46D8-A166-75F530D2348E}" type="pres">
      <dgm:prSet presAssocID="{13C03681-70EA-4D38-BFFF-5CC2CCAF3530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290AEA5-CA3F-4038-9F11-F91C408D6CBC}" type="pres">
      <dgm:prSet presAssocID="{13C03681-70EA-4D38-BFFF-5CC2CCAF3530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5295AD-BC5E-4972-8B9F-7502EC01E77B}" type="pres">
      <dgm:prSet presAssocID="{13C03681-70EA-4D38-BFFF-5CC2CCAF3530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D524F21-4675-425F-B076-F47EBD6C0934}" type="pres">
      <dgm:prSet presAssocID="{13C03681-70EA-4D38-BFFF-5CC2CCAF3530}" presName="connSite2" presStyleCnt="0"/>
      <dgm:spPr/>
    </dgm:pt>
    <dgm:pt modelId="{3AC99663-F2A4-45EC-BDD4-61159A942DB2}" type="pres">
      <dgm:prSet presAssocID="{6417963C-CA3C-4439-96CF-181E4D70624D}" presName="Name18" presStyleLbl="sibTrans2D1" presStyleIdx="1" presStyleCnt="2"/>
      <dgm:spPr/>
      <dgm:t>
        <a:bodyPr/>
        <a:lstStyle/>
        <a:p>
          <a:endParaRPr lang="el-GR"/>
        </a:p>
      </dgm:t>
    </dgm:pt>
    <dgm:pt modelId="{337AF439-025D-4560-86D8-33008958A46B}" type="pres">
      <dgm:prSet presAssocID="{215FC782-7262-43A8-BE1F-ABCF92FD8505}" presName="composite1" presStyleCnt="0"/>
      <dgm:spPr/>
    </dgm:pt>
    <dgm:pt modelId="{83A95ED9-A54E-4918-8CFE-F1B951BF0208}" type="pres">
      <dgm:prSet presAssocID="{215FC782-7262-43A8-BE1F-ABCF92FD8505}" presName="dummyNode1" presStyleLbl="node1" presStyleIdx="1" presStyleCnt="3"/>
      <dgm:spPr/>
    </dgm:pt>
    <dgm:pt modelId="{B462DB4C-9D77-48A2-A02B-0A0F55ACBE02}" type="pres">
      <dgm:prSet presAssocID="{215FC782-7262-43A8-BE1F-ABCF92FD850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649353-C935-4D51-A825-323AD6DC54B6}" type="pres">
      <dgm:prSet presAssocID="{215FC782-7262-43A8-BE1F-ABCF92FD850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314CDA4-BF1B-4BC6-8273-4832E265B7AF}" type="pres">
      <dgm:prSet presAssocID="{215FC782-7262-43A8-BE1F-ABCF92FD850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8CC1CD-C080-4EA0-8556-7D132C88506E}" type="pres">
      <dgm:prSet presAssocID="{215FC782-7262-43A8-BE1F-ABCF92FD8505}" presName="connSite1" presStyleCnt="0"/>
      <dgm:spPr/>
    </dgm:pt>
  </dgm:ptLst>
  <dgm:cxnLst>
    <dgm:cxn modelId="{D4EBA369-5837-4D77-AC23-D74FDEBEF5C5}" type="presOf" srcId="{87E783C7-0CA5-4450-929F-B0F444F4BEAB}" destId="{86913139-224D-44A4-8169-14D2C35D88EA}" srcOrd="0" destOrd="0" presId="urn:microsoft.com/office/officeart/2005/8/layout/hProcess4"/>
    <dgm:cxn modelId="{CDE725A6-171C-4C05-AF0D-57818542DF22}" srcId="{215FC782-7262-43A8-BE1F-ABCF92FD8505}" destId="{AA366DC2-520E-4C54-B132-56B8A241CEF4}" srcOrd="1" destOrd="0" parTransId="{E5F18013-4CB4-40C7-A45B-4A3289BCF31B}" sibTransId="{D2F7105F-1396-441B-A69E-BC24D5498511}"/>
    <dgm:cxn modelId="{F709B120-19AA-4B57-B99F-3644E1EF970F}" type="presOf" srcId="{215FC782-7262-43A8-BE1F-ABCF92FD8505}" destId="{A314CDA4-BF1B-4BC6-8273-4832E265B7AF}" srcOrd="0" destOrd="0" presId="urn:microsoft.com/office/officeart/2005/8/layout/hProcess4"/>
    <dgm:cxn modelId="{8C4E0F7E-B377-4975-9078-2979421971CD}" type="presOf" srcId="{B7891605-4C32-4609-BB15-87342DC68242}" destId="{E290AEA5-CA3F-4038-9F11-F91C408D6CBC}" srcOrd="1" destOrd="2" presId="urn:microsoft.com/office/officeart/2005/8/layout/hProcess4"/>
    <dgm:cxn modelId="{A4ABC82D-41A4-49E7-8509-8E1B6545D347}" srcId="{13C03681-70EA-4D38-BFFF-5CC2CCAF3530}" destId="{D318180A-EF59-4743-A309-5686334A684D}" srcOrd="3" destOrd="0" parTransId="{C50DD64F-F915-4567-BC17-EA8BCCE2F788}" sibTransId="{5A483219-C780-4D92-A1EA-E6AED24C4D37}"/>
    <dgm:cxn modelId="{0C5603EE-B98B-4E66-945D-1D84F2CD66F8}" type="presOf" srcId="{AA366DC2-520E-4C54-B132-56B8A241CEF4}" destId="{B462DB4C-9D77-48A2-A02B-0A0F55ACBE02}" srcOrd="0" destOrd="1" presId="urn:microsoft.com/office/officeart/2005/8/layout/hProcess4"/>
    <dgm:cxn modelId="{F506C642-1D61-45AF-BE1E-CC514B0E1117}" type="presOf" srcId="{AA366DC2-520E-4C54-B132-56B8A241CEF4}" destId="{79649353-C935-4D51-A825-323AD6DC54B6}" srcOrd="1" destOrd="1" presId="urn:microsoft.com/office/officeart/2005/8/layout/hProcess4"/>
    <dgm:cxn modelId="{5E0077BA-DC7A-4976-8392-0CF04477F54B}" srcId="{F9857451-79C4-466E-B75A-9D38BD8BB538}" destId="{2B89F2BE-4045-4876-81FB-637BA24001D9}" srcOrd="0" destOrd="0" parTransId="{2ECEA9D4-D3A6-48D6-AF6D-A0E03BD385C3}" sibTransId="{F6EB9354-827B-499A-9BF9-8E9214E8237D}"/>
    <dgm:cxn modelId="{CE1C53B7-97A0-4144-8986-50C46944710F}" type="presOf" srcId="{388F693F-49DE-4A47-88E4-C46AA9993070}" destId="{E290AEA5-CA3F-4038-9F11-F91C408D6CBC}" srcOrd="1" destOrd="1" presId="urn:microsoft.com/office/officeart/2005/8/layout/hProcess4"/>
    <dgm:cxn modelId="{03BE7404-079C-469B-87B6-CB0D5E8668F4}" type="presOf" srcId="{637F22DB-7828-45BF-A0DE-5BD40635DE7C}" destId="{86913139-224D-44A4-8169-14D2C35D88EA}" srcOrd="0" destOrd="1" presId="urn:microsoft.com/office/officeart/2005/8/layout/hProcess4"/>
    <dgm:cxn modelId="{99FF873D-7DC0-7A49-BD09-7DB0E5798C0C}" type="presOf" srcId="{046195BB-5FE5-8049-A67E-7624F5AA5756}" destId="{86913139-224D-44A4-8169-14D2C35D88EA}" srcOrd="0" destOrd="2" presId="urn:microsoft.com/office/officeart/2005/8/layout/hProcess4"/>
    <dgm:cxn modelId="{4B4D309A-A4B5-4620-B87F-F46A461B8C6D}" srcId="{13C03681-70EA-4D38-BFFF-5CC2CCAF3530}" destId="{B7891605-4C32-4609-BB15-87342DC68242}" srcOrd="2" destOrd="0" parTransId="{8A9DF1BE-51F7-490E-87C8-D4B9DDE8AB00}" sibTransId="{9C7B286F-85F7-4D0F-95A0-C34A5CEDA629}"/>
    <dgm:cxn modelId="{A19AABE6-B59B-4E95-B052-82EC93FEF887}" type="presOf" srcId="{DDA8111E-CA23-4476-A783-0EDAFE3CA2C2}" destId="{B462DB4C-9D77-48A2-A02B-0A0F55ACBE02}" srcOrd="0" destOrd="0" presId="urn:microsoft.com/office/officeart/2005/8/layout/hProcess4"/>
    <dgm:cxn modelId="{B6334889-E981-481E-B317-02696343669B}" type="presOf" srcId="{D318180A-EF59-4743-A309-5686334A684D}" destId="{5E0F4D3E-F6A2-46D8-A166-75F530D2348E}" srcOrd="0" destOrd="3" presId="urn:microsoft.com/office/officeart/2005/8/layout/hProcess4"/>
    <dgm:cxn modelId="{2237DB45-2306-0648-8E60-3DEB013551EE}" srcId="{2B89F2BE-4045-4876-81FB-637BA24001D9}" destId="{046195BB-5FE5-8049-A67E-7624F5AA5756}" srcOrd="2" destOrd="0" parTransId="{115480E6-F7C4-474B-897B-0C9B57796B60}" sibTransId="{B2559548-7AD0-224C-A98E-B000157945B3}"/>
    <dgm:cxn modelId="{5C26A5C5-316F-4D46-A76D-DBCF400357C1}" type="presOf" srcId="{637F22DB-7828-45BF-A0DE-5BD40635DE7C}" destId="{5B47A1CF-28B8-485E-98BA-5887DB2F972C}" srcOrd="1" destOrd="1" presId="urn:microsoft.com/office/officeart/2005/8/layout/hProcess4"/>
    <dgm:cxn modelId="{41E319CF-225A-4493-B5EA-131DA9C9F4F1}" type="presOf" srcId="{13C03681-70EA-4D38-BFFF-5CC2CCAF3530}" destId="{6D5295AD-BC5E-4972-8B9F-7502EC01E77B}" srcOrd="0" destOrd="0" presId="urn:microsoft.com/office/officeart/2005/8/layout/hProcess4"/>
    <dgm:cxn modelId="{4E41FDA6-B747-41B7-BE5A-71BF8DE672F3}" srcId="{215FC782-7262-43A8-BE1F-ABCF92FD8505}" destId="{DDA8111E-CA23-4476-A783-0EDAFE3CA2C2}" srcOrd="0" destOrd="0" parTransId="{E53DF36E-552F-4EE0-B5AA-9932E66865C8}" sibTransId="{17A9FFC2-D11C-49BF-8E29-2149C38DF574}"/>
    <dgm:cxn modelId="{A1CC5195-FE3D-46E7-A499-CB889A3F3961}" srcId="{F9857451-79C4-466E-B75A-9D38BD8BB538}" destId="{215FC782-7262-43A8-BE1F-ABCF92FD8505}" srcOrd="2" destOrd="0" parTransId="{13790374-06DE-4F28-828F-42676D3F88CA}" sibTransId="{61026A11-E661-4025-B51C-0752D4D40468}"/>
    <dgm:cxn modelId="{7C2A6B00-25B2-2243-BC5C-761DDB0F19DD}" type="presOf" srcId="{046195BB-5FE5-8049-A67E-7624F5AA5756}" destId="{5B47A1CF-28B8-485E-98BA-5887DB2F972C}" srcOrd="1" destOrd="2" presId="urn:microsoft.com/office/officeart/2005/8/layout/hProcess4"/>
    <dgm:cxn modelId="{9C0A40D1-E5E1-453C-9123-39CA87166205}" type="presOf" srcId="{D002733E-9AF8-4450-8EC3-5D9570A94159}" destId="{5E0F4D3E-F6A2-46D8-A166-75F530D2348E}" srcOrd="0" destOrd="0" presId="urn:microsoft.com/office/officeart/2005/8/layout/hProcess4"/>
    <dgm:cxn modelId="{001BEF95-35CB-473B-AA47-6EAAEA275EEB}" type="presOf" srcId="{2B89F2BE-4045-4876-81FB-637BA24001D9}" destId="{085A273A-FBBA-45A2-9BCC-91DC51CB08AD}" srcOrd="0" destOrd="0" presId="urn:microsoft.com/office/officeart/2005/8/layout/hProcess4"/>
    <dgm:cxn modelId="{C2083888-E11A-47E6-AB35-10249EBDC685}" srcId="{2B89F2BE-4045-4876-81FB-637BA24001D9}" destId="{637F22DB-7828-45BF-A0DE-5BD40635DE7C}" srcOrd="1" destOrd="0" parTransId="{07ECB71E-88BE-4E96-B610-C5491F95A07E}" sibTransId="{180845BA-53BD-4C20-A33C-EB71563847E4}"/>
    <dgm:cxn modelId="{7C7850C8-31FD-4659-828C-139C87C114F2}" srcId="{13C03681-70EA-4D38-BFFF-5CC2CCAF3530}" destId="{388F693F-49DE-4A47-88E4-C46AA9993070}" srcOrd="1" destOrd="0" parTransId="{F8A2AE24-BC06-4E48-A2E9-F36F3221FA90}" sibTransId="{EEF97395-77D8-4455-8969-7C4E280276F2}"/>
    <dgm:cxn modelId="{A81F604B-B0D5-4796-B168-D5CA3A5A6B19}" srcId="{13C03681-70EA-4D38-BFFF-5CC2CCAF3530}" destId="{D002733E-9AF8-4450-8EC3-5D9570A94159}" srcOrd="0" destOrd="0" parTransId="{E8517752-86EB-48DE-8F4D-E9C5800E0B79}" sibTransId="{71140891-8F1E-4E94-A999-28B3A5B8E07A}"/>
    <dgm:cxn modelId="{66E3C72D-4DF2-476E-A1E2-A919E0D75DA9}" srcId="{2B89F2BE-4045-4876-81FB-637BA24001D9}" destId="{87E783C7-0CA5-4450-929F-B0F444F4BEAB}" srcOrd="0" destOrd="0" parTransId="{8CBBB0C7-D64C-4C1E-9E0E-B711D7A216AE}" sibTransId="{F7A9E7D3-9909-462A-9709-C7C527174D7E}"/>
    <dgm:cxn modelId="{6902EF6D-92D9-4001-B955-F8CF2EBC7005}" srcId="{F9857451-79C4-466E-B75A-9D38BD8BB538}" destId="{13C03681-70EA-4D38-BFFF-5CC2CCAF3530}" srcOrd="1" destOrd="0" parTransId="{C6C04B10-FCD4-49E8-B59D-B201F23B5997}" sibTransId="{6417963C-CA3C-4439-96CF-181E4D70624D}"/>
    <dgm:cxn modelId="{33147BF7-D1C6-4647-98D4-4A93ECE8E7E5}" type="presOf" srcId="{F9857451-79C4-466E-B75A-9D38BD8BB538}" destId="{CDE8F2C8-70F2-40B9-85D9-064998E0E08E}" srcOrd="0" destOrd="0" presId="urn:microsoft.com/office/officeart/2005/8/layout/hProcess4"/>
    <dgm:cxn modelId="{7993DE07-94E4-49DA-9AEA-F285790D5BD9}" type="presOf" srcId="{6417963C-CA3C-4439-96CF-181E4D70624D}" destId="{3AC99663-F2A4-45EC-BDD4-61159A942DB2}" srcOrd="0" destOrd="0" presId="urn:microsoft.com/office/officeart/2005/8/layout/hProcess4"/>
    <dgm:cxn modelId="{DE00E88F-AE14-4CD4-8C47-31156FE16054}" type="presOf" srcId="{388F693F-49DE-4A47-88E4-C46AA9993070}" destId="{5E0F4D3E-F6A2-46D8-A166-75F530D2348E}" srcOrd="0" destOrd="1" presId="urn:microsoft.com/office/officeart/2005/8/layout/hProcess4"/>
    <dgm:cxn modelId="{84F16FE9-10E1-45F1-9B8E-47D45FB12669}" type="presOf" srcId="{D002733E-9AF8-4450-8EC3-5D9570A94159}" destId="{E290AEA5-CA3F-4038-9F11-F91C408D6CBC}" srcOrd="1" destOrd="0" presId="urn:microsoft.com/office/officeart/2005/8/layout/hProcess4"/>
    <dgm:cxn modelId="{A4F7272E-C210-4E40-92C0-38EB1F3A0C01}" type="presOf" srcId="{B7891605-4C32-4609-BB15-87342DC68242}" destId="{5E0F4D3E-F6A2-46D8-A166-75F530D2348E}" srcOrd="0" destOrd="2" presId="urn:microsoft.com/office/officeart/2005/8/layout/hProcess4"/>
    <dgm:cxn modelId="{6D2A2276-8C83-4EF1-84D8-75B335908F31}" type="presOf" srcId="{87E783C7-0CA5-4450-929F-B0F444F4BEAB}" destId="{5B47A1CF-28B8-485E-98BA-5887DB2F972C}" srcOrd="1" destOrd="0" presId="urn:microsoft.com/office/officeart/2005/8/layout/hProcess4"/>
    <dgm:cxn modelId="{2100E52B-4874-4C1C-8089-4C0DC0BD1D15}" type="presOf" srcId="{F6EB9354-827B-499A-9BF9-8E9214E8237D}" destId="{49BAADA6-1A4F-4BDF-B0D7-918143A396A1}" srcOrd="0" destOrd="0" presId="urn:microsoft.com/office/officeart/2005/8/layout/hProcess4"/>
    <dgm:cxn modelId="{6B437D34-463F-4080-95A6-65EDE41943C7}" type="presOf" srcId="{D318180A-EF59-4743-A309-5686334A684D}" destId="{E290AEA5-CA3F-4038-9F11-F91C408D6CBC}" srcOrd="1" destOrd="3" presId="urn:microsoft.com/office/officeart/2005/8/layout/hProcess4"/>
    <dgm:cxn modelId="{832E5D34-7AC7-44C2-8F02-9CA4E98F367D}" type="presOf" srcId="{DDA8111E-CA23-4476-A783-0EDAFE3CA2C2}" destId="{79649353-C935-4D51-A825-323AD6DC54B6}" srcOrd="1" destOrd="0" presId="urn:microsoft.com/office/officeart/2005/8/layout/hProcess4"/>
    <dgm:cxn modelId="{D0B6D891-1928-44BA-89F4-EE1EACBAD23F}" type="presParOf" srcId="{CDE8F2C8-70F2-40B9-85D9-064998E0E08E}" destId="{2E9AD3F8-DB1B-4CE5-9D30-7941FC456C84}" srcOrd="0" destOrd="0" presId="urn:microsoft.com/office/officeart/2005/8/layout/hProcess4"/>
    <dgm:cxn modelId="{05E0445C-33F0-40F9-94DA-B7B9A4AD8647}" type="presParOf" srcId="{CDE8F2C8-70F2-40B9-85D9-064998E0E08E}" destId="{248B41AB-60F6-4CAE-94B4-F4E96ADCC460}" srcOrd="1" destOrd="0" presId="urn:microsoft.com/office/officeart/2005/8/layout/hProcess4"/>
    <dgm:cxn modelId="{E2C20739-1F31-4D1C-8BBA-B7C07135B7A0}" type="presParOf" srcId="{CDE8F2C8-70F2-40B9-85D9-064998E0E08E}" destId="{824E3527-F66C-45FF-8F01-F351C890FDCB}" srcOrd="2" destOrd="0" presId="urn:microsoft.com/office/officeart/2005/8/layout/hProcess4"/>
    <dgm:cxn modelId="{0817FFDA-6471-4A93-8B07-4839C5AED77D}" type="presParOf" srcId="{824E3527-F66C-45FF-8F01-F351C890FDCB}" destId="{409D0617-9DC7-4232-82FE-0BE2BD7A8A5A}" srcOrd="0" destOrd="0" presId="urn:microsoft.com/office/officeart/2005/8/layout/hProcess4"/>
    <dgm:cxn modelId="{071533C8-C86A-4C2F-B842-1318BD0C206B}" type="presParOf" srcId="{409D0617-9DC7-4232-82FE-0BE2BD7A8A5A}" destId="{17EB5C18-7182-4AB8-BF1D-6AFCA3219613}" srcOrd="0" destOrd="0" presId="urn:microsoft.com/office/officeart/2005/8/layout/hProcess4"/>
    <dgm:cxn modelId="{00535611-F231-4ACC-B61C-EED1627742E4}" type="presParOf" srcId="{409D0617-9DC7-4232-82FE-0BE2BD7A8A5A}" destId="{86913139-224D-44A4-8169-14D2C35D88EA}" srcOrd="1" destOrd="0" presId="urn:microsoft.com/office/officeart/2005/8/layout/hProcess4"/>
    <dgm:cxn modelId="{410226BE-6DB7-41A0-9287-686D8590780D}" type="presParOf" srcId="{409D0617-9DC7-4232-82FE-0BE2BD7A8A5A}" destId="{5B47A1CF-28B8-485E-98BA-5887DB2F972C}" srcOrd="2" destOrd="0" presId="urn:microsoft.com/office/officeart/2005/8/layout/hProcess4"/>
    <dgm:cxn modelId="{427A47D8-0A6B-4034-9518-65C758D4BD9E}" type="presParOf" srcId="{409D0617-9DC7-4232-82FE-0BE2BD7A8A5A}" destId="{085A273A-FBBA-45A2-9BCC-91DC51CB08AD}" srcOrd="3" destOrd="0" presId="urn:microsoft.com/office/officeart/2005/8/layout/hProcess4"/>
    <dgm:cxn modelId="{7877E9DA-E0AE-40EE-82CC-A123CFB25E51}" type="presParOf" srcId="{409D0617-9DC7-4232-82FE-0BE2BD7A8A5A}" destId="{3DB678BF-3483-4E0C-966E-A994955B0539}" srcOrd="4" destOrd="0" presId="urn:microsoft.com/office/officeart/2005/8/layout/hProcess4"/>
    <dgm:cxn modelId="{3182136F-7BE6-4EB0-82A3-ECF261455A4F}" type="presParOf" srcId="{824E3527-F66C-45FF-8F01-F351C890FDCB}" destId="{49BAADA6-1A4F-4BDF-B0D7-918143A396A1}" srcOrd="1" destOrd="0" presId="urn:microsoft.com/office/officeart/2005/8/layout/hProcess4"/>
    <dgm:cxn modelId="{00C0D39F-A94A-44AD-93DE-A023DD8EA90F}" type="presParOf" srcId="{824E3527-F66C-45FF-8F01-F351C890FDCB}" destId="{B9441E84-4905-4EB5-9802-910BA2FC8E7E}" srcOrd="2" destOrd="0" presId="urn:microsoft.com/office/officeart/2005/8/layout/hProcess4"/>
    <dgm:cxn modelId="{EF694E2D-1EC0-4895-85C0-6A0F77BE7AD2}" type="presParOf" srcId="{B9441E84-4905-4EB5-9802-910BA2FC8E7E}" destId="{2F5B1412-2A09-4804-A1A3-0650BA61A5D1}" srcOrd="0" destOrd="0" presId="urn:microsoft.com/office/officeart/2005/8/layout/hProcess4"/>
    <dgm:cxn modelId="{7B61E450-9F9C-4531-ADF5-531B81270C00}" type="presParOf" srcId="{B9441E84-4905-4EB5-9802-910BA2FC8E7E}" destId="{5E0F4D3E-F6A2-46D8-A166-75F530D2348E}" srcOrd="1" destOrd="0" presId="urn:microsoft.com/office/officeart/2005/8/layout/hProcess4"/>
    <dgm:cxn modelId="{8381DCD6-F606-45FE-ABB0-3A03A82F3B2C}" type="presParOf" srcId="{B9441E84-4905-4EB5-9802-910BA2FC8E7E}" destId="{E290AEA5-CA3F-4038-9F11-F91C408D6CBC}" srcOrd="2" destOrd="0" presId="urn:microsoft.com/office/officeart/2005/8/layout/hProcess4"/>
    <dgm:cxn modelId="{FD4F363F-EFEC-4CD2-A45D-3104D9845039}" type="presParOf" srcId="{B9441E84-4905-4EB5-9802-910BA2FC8E7E}" destId="{6D5295AD-BC5E-4972-8B9F-7502EC01E77B}" srcOrd="3" destOrd="0" presId="urn:microsoft.com/office/officeart/2005/8/layout/hProcess4"/>
    <dgm:cxn modelId="{E15CCB6F-2287-403F-8404-2C7D15021BE1}" type="presParOf" srcId="{B9441E84-4905-4EB5-9802-910BA2FC8E7E}" destId="{CD524F21-4675-425F-B076-F47EBD6C0934}" srcOrd="4" destOrd="0" presId="urn:microsoft.com/office/officeart/2005/8/layout/hProcess4"/>
    <dgm:cxn modelId="{BA3667AE-49DD-4840-A13C-9B7D0F10B191}" type="presParOf" srcId="{824E3527-F66C-45FF-8F01-F351C890FDCB}" destId="{3AC99663-F2A4-45EC-BDD4-61159A942DB2}" srcOrd="3" destOrd="0" presId="urn:microsoft.com/office/officeart/2005/8/layout/hProcess4"/>
    <dgm:cxn modelId="{C7DEFC5F-8068-4D83-AE62-7D0F82BE1197}" type="presParOf" srcId="{824E3527-F66C-45FF-8F01-F351C890FDCB}" destId="{337AF439-025D-4560-86D8-33008958A46B}" srcOrd="4" destOrd="0" presId="urn:microsoft.com/office/officeart/2005/8/layout/hProcess4"/>
    <dgm:cxn modelId="{0B669FDF-8B93-4D7B-A3A5-5880D61BBD57}" type="presParOf" srcId="{337AF439-025D-4560-86D8-33008958A46B}" destId="{83A95ED9-A54E-4918-8CFE-F1B951BF0208}" srcOrd="0" destOrd="0" presId="urn:microsoft.com/office/officeart/2005/8/layout/hProcess4"/>
    <dgm:cxn modelId="{A7B50F7B-B486-44DC-AE9C-15F43271B005}" type="presParOf" srcId="{337AF439-025D-4560-86D8-33008958A46B}" destId="{B462DB4C-9D77-48A2-A02B-0A0F55ACBE02}" srcOrd="1" destOrd="0" presId="urn:microsoft.com/office/officeart/2005/8/layout/hProcess4"/>
    <dgm:cxn modelId="{4E439B79-3CEF-47E8-9C98-01D7EE165025}" type="presParOf" srcId="{337AF439-025D-4560-86D8-33008958A46B}" destId="{79649353-C935-4D51-A825-323AD6DC54B6}" srcOrd="2" destOrd="0" presId="urn:microsoft.com/office/officeart/2005/8/layout/hProcess4"/>
    <dgm:cxn modelId="{DD340CE1-26C2-4637-999D-A176D7300494}" type="presParOf" srcId="{337AF439-025D-4560-86D8-33008958A46B}" destId="{A314CDA4-BF1B-4BC6-8273-4832E265B7AF}" srcOrd="3" destOrd="0" presId="urn:microsoft.com/office/officeart/2005/8/layout/hProcess4"/>
    <dgm:cxn modelId="{A0D8D528-D07E-4159-AB7D-5ECAFA955325}" type="presParOf" srcId="{337AF439-025D-4560-86D8-33008958A46B}" destId="{498CC1CD-C080-4EA0-8556-7D132C88506E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CD040-6A32-481C-A3BB-349013E45A8E}">
      <dsp:nvSpPr>
        <dsp:cNvPr id="0" name=""/>
        <dsp:cNvSpPr/>
      </dsp:nvSpPr>
      <dsp:spPr>
        <a:xfrm>
          <a:off x="0" y="664269"/>
          <a:ext cx="5189538" cy="324346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6506F1-93B8-4A8B-A0C3-CBF4AD44C0DA}">
      <dsp:nvSpPr>
        <dsp:cNvPr id="0" name=""/>
        <dsp:cNvSpPr/>
      </dsp:nvSpPr>
      <dsp:spPr>
        <a:xfrm>
          <a:off x="659071" y="2902906"/>
          <a:ext cx="134927" cy="134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794B1-413E-4D07-ADFD-2C89E0ADA512}">
      <dsp:nvSpPr>
        <dsp:cNvPr id="0" name=""/>
        <dsp:cNvSpPr/>
      </dsp:nvSpPr>
      <dsp:spPr>
        <a:xfrm>
          <a:off x="600673" y="3222857"/>
          <a:ext cx="1512396" cy="7502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96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MEMBERS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128</a:t>
          </a:r>
          <a:br>
            <a:rPr lang="fr-FR" sz="1800" kern="1200" dirty="0"/>
          </a:br>
          <a:r>
            <a:rPr lang="fr-FR" sz="2400" kern="1200" dirty="0"/>
            <a:t> </a:t>
          </a:r>
        </a:p>
      </dsp:txBody>
      <dsp:txXfrm>
        <a:off x="600673" y="3222857"/>
        <a:ext cx="1512396" cy="750206"/>
      </dsp:txXfrm>
    </dsp:sp>
    <dsp:sp modelId="{DD8C15B1-8849-4B7F-B9AB-7341C2CFFFD2}">
      <dsp:nvSpPr>
        <dsp:cNvPr id="0" name=""/>
        <dsp:cNvSpPr/>
      </dsp:nvSpPr>
      <dsp:spPr>
        <a:xfrm>
          <a:off x="1850070" y="2021333"/>
          <a:ext cx="243908" cy="2439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1AF14E-C071-44F9-B6EE-F7EC830E4393}">
      <dsp:nvSpPr>
        <dsp:cNvPr id="0" name=""/>
        <dsp:cNvSpPr/>
      </dsp:nvSpPr>
      <dsp:spPr>
        <a:xfrm>
          <a:off x="2010042" y="2348404"/>
          <a:ext cx="1323992" cy="9935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42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SUPPORTING MEMBERS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2</a:t>
          </a:r>
        </a:p>
      </dsp:txBody>
      <dsp:txXfrm>
        <a:off x="2010042" y="2348404"/>
        <a:ext cx="1323992" cy="993593"/>
      </dsp:txXfrm>
    </dsp:sp>
    <dsp:sp modelId="{34B62F02-4EA0-42BA-B7A4-C88220D7B1AC}">
      <dsp:nvSpPr>
        <dsp:cNvPr id="0" name=""/>
        <dsp:cNvSpPr/>
      </dsp:nvSpPr>
      <dsp:spPr>
        <a:xfrm>
          <a:off x="3282382" y="1484865"/>
          <a:ext cx="337319" cy="3373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BCD7F-7E69-41F0-8372-90BF1677CFAA}">
      <dsp:nvSpPr>
        <dsp:cNvPr id="0" name=""/>
        <dsp:cNvSpPr/>
      </dsp:nvSpPr>
      <dsp:spPr>
        <a:xfrm>
          <a:off x="3451042" y="1653525"/>
          <a:ext cx="1245489" cy="2254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739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SPONSORS</a:t>
          </a:r>
          <a:br>
            <a:rPr lang="fr-FR" sz="1500" kern="1200" dirty="0"/>
          </a:br>
          <a:r>
            <a:rPr lang="fr-FR" sz="1500" kern="1200" dirty="0"/>
            <a:t>1</a:t>
          </a:r>
        </a:p>
      </dsp:txBody>
      <dsp:txXfrm>
        <a:off x="3451042" y="1653525"/>
        <a:ext cx="1245489" cy="2254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1D19C-C946-4C3D-B96B-77032046CF2D}">
      <dsp:nvSpPr>
        <dsp:cNvPr id="0" name=""/>
        <dsp:cNvSpPr/>
      </dsp:nvSpPr>
      <dsp:spPr>
        <a:xfrm>
          <a:off x="5964" y="230117"/>
          <a:ext cx="2576171" cy="192305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A PRESIDENT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7 ADVISORS</a:t>
          </a:r>
        </a:p>
      </dsp:txBody>
      <dsp:txXfrm>
        <a:off x="51024" y="275177"/>
        <a:ext cx="2486051" cy="1877997"/>
      </dsp:txXfrm>
    </dsp:sp>
    <dsp:sp modelId="{A4054574-39B5-4A22-B337-C9AA690D2E0E}">
      <dsp:nvSpPr>
        <dsp:cNvPr id="0" name=""/>
        <dsp:cNvSpPr/>
      </dsp:nvSpPr>
      <dsp:spPr>
        <a:xfrm>
          <a:off x="5964" y="2153174"/>
          <a:ext cx="2576171" cy="826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 BOARD</a:t>
          </a:r>
        </a:p>
      </dsp:txBody>
      <dsp:txXfrm>
        <a:off x="5964" y="2153174"/>
        <a:ext cx="1814205" cy="826914"/>
      </dsp:txXfrm>
    </dsp:sp>
    <dsp:sp modelId="{BEE2FBD9-B401-4997-B6A8-7DC32336EC39}">
      <dsp:nvSpPr>
        <dsp:cNvPr id="0" name=""/>
        <dsp:cNvSpPr/>
      </dsp:nvSpPr>
      <dsp:spPr>
        <a:xfrm>
          <a:off x="7923253" y="2514640"/>
          <a:ext cx="901659" cy="90165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0C8D57-D9DB-4E03-BC89-F74A2435F131}">
      <dsp:nvSpPr>
        <dsp:cNvPr id="0" name=""/>
        <dsp:cNvSpPr/>
      </dsp:nvSpPr>
      <dsp:spPr>
        <a:xfrm>
          <a:off x="3018086" y="230117"/>
          <a:ext cx="2576171" cy="192305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A GENERAL SECRETARY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5 COMMISSIONS</a:t>
          </a:r>
        </a:p>
      </dsp:txBody>
      <dsp:txXfrm>
        <a:off x="3063146" y="275177"/>
        <a:ext cx="2486051" cy="1877997"/>
      </dsp:txXfrm>
    </dsp:sp>
    <dsp:sp modelId="{ABCA7B83-001C-4FCC-B7CE-B87E641F052C}">
      <dsp:nvSpPr>
        <dsp:cNvPr id="0" name=""/>
        <dsp:cNvSpPr/>
      </dsp:nvSpPr>
      <dsp:spPr>
        <a:xfrm>
          <a:off x="3018086" y="2153174"/>
          <a:ext cx="2576171" cy="826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AN EXECUTIVE OFFICE</a:t>
          </a:r>
        </a:p>
      </dsp:txBody>
      <dsp:txXfrm>
        <a:off x="3018086" y="2153174"/>
        <a:ext cx="1814205" cy="826914"/>
      </dsp:txXfrm>
    </dsp:sp>
    <dsp:sp modelId="{B67EE4E4-DA28-4B09-94E1-322B96446269}">
      <dsp:nvSpPr>
        <dsp:cNvPr id="0" name=""/>
        <dsp:cNvSpPr/>
      </dsp:nvSpPr>
      <dsp:spPr>
        <a:xfrm>
          <a:off x="7923253" y="2514640"/>
          <a:ext cx="901659" cy="90165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AA3E1-5987-8F4A-868F-D9F53860FA43}">
      <dsp:nvSpPr>
        <dsp:cNvPr id="0" name=""/>
        <dsp:cNvSpPr/>
      </dsp:nvSpPr>
      <dsp:spPr>
        <a:xfrm>
          <a:off x="6030207" y="230117"/>
          <a:ext cx="2576171" cy="1923057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A TECHNICAL AND SCIENTIFIC COMMITEE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AN INVESTOR COMMITEE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700" kern="1200" dirty="0"/>
            <a:t>A GROWTH COMMITEE</a:t>
          </a:r>
        </a:p>
      </dsp:txBody>
      <dsp:txXfrm>
        <a:off x="6075267" y="275177"/>
        <a:ext cx="2486051" cy="1877997"/>
      </dsp:txXfrm>
    </dsp:sp>
    <dsp:sp modelId="{34318270-D1EB-1C40-93E3-0FE13A493051}">
      <dsp:nvSpPr>
        <dsp:cNvPr id="0" name=""/>
        <dsp:cNvSpPr/>
      </dsp:nvSpPr>
      <dsp:spPr>
        <a:xfrm>
          <a:off x="6030207" y="2153174"/>
          <a:ext cx="2576171" cy="826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0" rIns="2413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3 COMMITEES</a:t>
          </a:r>
        </a:p>
      </dsp:txBody>
      <dsp:txXfrm>
        <a:off x="6030207" y="2153174"/>
        <a:ext cx="1814205" cy="826914"/>
      </dsp:txXfrm>
    </dsp:sp>
    <dsp:sp modelId="{9FB0027A-0D6B-5C4B-8A54-AE32182B94A5}">
      <dsp:nvSpPr>
        <dsp:cNvPr id="0" name=""/>
        <dsp:cNvSpPr/>
      </dsp:nvSpPr>
      <dsp:spPr>
        <a:xfrm>
          <a:off x="7923253" y="2514640"/>
          <a:ext cx="901659" cy="90165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4769-212D-4BE7-A310-D835861C606A}">
      <dsp:nvSpPr>
        <dsp:cNvPr id="0" name=""/>
        <dsp:cNvSpPr/>
      </dsp:nvSpPr>
      <dsp:spPr>
        <a:xfrm>
          <a:off x="592599" y="470854"/>
          <a:ext cx="2362327" cy="206497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11430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UNIVERSITIES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SCHOOLS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ENTREPRENEURIAL PROJECT</a:t>
          </a:r>
        </a:p>
      </dsp:txBody>
      <dsp:txXfrm>
        <a:off x="1183181" y="780600"/>
        <a:ext cx="1151634" cy="1445479"/>
      </dsp:txXfrm>
    </dsp:sp>
    <dsp:sp modelId="{0F9E926F-3E7F-4F6B-A8F6-0D35424E3796}">
      <dsp:nvSpPr>
        <dsp:cNvPr id="0" name=""/>
        <dsp:cNvSpPr/>
      </dsp:nvSpPr>
      <dsp:spPr>
        <a:xfrm>
          <a:off x="2017" y="912758"/>
          <a:ext cx="1181163" cy="11811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b="1" kern="1200" dirty="0">
              <a:solidFill>
                <a:sysClr val="windowText" lastClr="000000"/>
              </a:solidFill>
            </a:rPr>
            <a:t>STARTER</a:t>
          </a:r>
          <a:endParaRPr lang="fr-FR" sz="900" kern="1200" dirty="0"/>
        </a:p>
      </dsp:txBody>
      <dsp:txXfrm>
        <a:off x="174994" y="1085735"/>
        <a:ext cx="835209" cy="835209"/>
      </dsp:txXfrm>
    </dsp:sp>
    <dsp:sp modelId="{0E5EB48D-382B-4D76-A898-AEE01EABC685}">
      <dsp:nvSpPr>
        <dsp:cNvPr id="0" name=""/>
        <dsp:cNvSpPr/>
      </dsp:nvSpPr>
      <dsp:spPr>
        <a:xfrm>
          <a:off x="3699012" y="470854"/>
          <a:ext cx="2350610" cy="206497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10160" bIns="5080" numCol="1" spcCol="1270" anchor="ctr" anchorCtr="0">
          <a:noAutofit/>
        </a:bodyPr>
        <a:lstStyle/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SENSTARTUP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ACADEMIES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800" kern="1200" dirty="0"/>
            <a:t>OTHERS SUPPORTING ORGANIZATIONS </a:t>
          </a:r>
        </a:p>
      </dsp:txBody>
      <dsp:txXfrm>
        <a:off x="4286665" y="780600"/>
        <a:ext cx="1145922" cy="1445479"/>
      </dsp:txXfrm>
    </dsp:sp>
    <dsp:sp modelId="{4A70B7A9-DD7F-43E7-8A0F-870E31A7E296}">
      <dsp:nvSpPr>
        <dsp:cNvPr id="0" name=""/>
        <dsp:cNvSpPr/>
      </dsp:nvSpPr>
      <dsp:spPr>
        <a:xfrm>
          <a:off x="3102572" y="912758"/>
          <a:ext cx="1181163" cy="11811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ysClr val="windowText" lastClr="000000"/>
              </a:solidFill>
            </a:rPr>
            <a:t>MATRIX </a:t>
          </a:r>
        </a:p>
      </dsp:txBody>
      <dsp:txXfrm>
        <a:off x="3275549" y="1085735"/>
        <a:ext cx="835209" cy="835209"/>
      </dsp:txXfrm>
    </dsp:sp>
    <dsp:sp modelId="{F94F8B93-1998-4BD2-9FFC-E56050F126E3}">
      <dsp:nvSpPr>
        <dsp:cNvPr id="0" name=""/>
        <dsp:cNvSpPr/>
      </dsp:nvSpPr>
      <dsp:spPr>
        <a:xfrm>
          <a:off x="6884703" y="485123"/>
          <a:ext cx="2362327" cy="206497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5715" rIns="11430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/>
            <a:t>STATION F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Y COMBINATOR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/>
            <a:t>THE FAMILY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COWORKERS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900" kern="1200" dirty="0"/>
            <a:t>INCUBATORS</a:t>
          </a:r>
        </a:p>
      </dsp:txBody>
      <dsp:txXfrm>
        <a:off x="7475285" y="794869"/>
        <a:ext cx="1151634" cy="1445479"/>
      </dsp:txXfrm>
    </dsp:sp>
    <dsp:sp modelId="{86B1CB88-24BB-47D1-B081-8713960C9594}">
      <dsp:nvSpPr>
        <dsp:cNvPr id="0" name=""/>
        <dsp:cNvSpPr/>
      </dsp:nvSpPr>
      <dsp:spPr>
        <a:xfrm>
          <a:off x="6088967" y="927026"/>
          <a:ext cx="1359117" cy="11811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ysClr val="windowText" lastClr="000000"/>
              </a:solidFill>
            </a:rPr>
            <a:t>INCUBATORS</a:t>
          </a:r>
        </a:p>
      </dsp:txBody>
      <dsp:txXfrm>
        <a:off x="6288005" y="1100003"/>
        <a:ext cx="961041" cy="8352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13139-224D-44A4-8169-14D2C35D88EA}">
      <dsp:nvSpPr>
        <dsp:cNvPr id="0" name=""/>
        <dsp:cNvSpPr/>
      </dsp:nvSpPr>
      <dsp:spPr>
        <a:xfrm>
          <a:off x="216230" y="328289"/>
          <a:ext cx="2385618" cy="23843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100 </a:t>
          </a:r>
          <a:r>
            <a:rPr lang="fr-FR" sz="2000" kern="1200" dirty="0" err="1"/>
            <a:t>paying</a:t>
          </a:r>
          <a:r>
            <a:rPr lang="fr-FR" sz="2000" kern="1200" dirty="0"/>
            <a:t> </a:t>
          </a:r>
          <a:r>
            <a:rPr lang="fr-FR" sz="2000" kern="1200" dirty="0" err="1"/>
            <a:t>members</a:t>
          </a:r>
          <a:r>
            <a:rPr lang="fr-FR" sz="2000" kern="1200" dirty="0"/>
            <a:t> (15000 XOF)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10 New PARTNERS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The </a:t>
          </a:r>
          <a:r>
            <a:rPr lang="fr-FR" sz="1800" kern="1200" dirty="0" err="1"/>
            <a:t>reference</a:t>
          </a:r>
          <a:r>
            <a:rPr lang="fr-FR" sz="1800" kern="1200" dirty="0"/>
            <a:t> in the </a:t>
          </a:r>
          <a:r>
            <a:rPr lang="fr-FR" sz="1800" kern="1200" dirty="0" err="1"/>
            <a:t>ecosytem</a:t>
          </a:r>
          <a:endParaRPr lang="fr-FR" sz="1800" kern="1200" dirty="0"/>
        </a:p>
      </dsp:txBody>
      <dsp:txXfrm>
        <a:off x="271101" y="383160"/>
        <a:ext cx="2275876" cy="1763700"/>
      </dsp:txXfrm>
    </dsp:sp>
    <dsp:sp modelId="{49BAADA6-1A4F-4BDF-B0D7-918143A396A1}">
      <dsp:nvSpPr>
        <dsp:cNvPr id="0" name=""/>
        <dsp:cNvSpPr/>
      </dsp:nvSpPr>
      <dsp:spPr>
        <a:xfrm>
          <a:off x="1445905" y="1547437"/>
          <a:ext cx="2882092" cy="2882092"/>
        </a:xfrm>
        <a:prstGeom prst="leftCircularArrow">
          <a:avLst>
            <a:gd name="adj1" fmla="val 3478"/>
            <a:gd name="adj2" fmla="val 431316"/>
            <a:gd name="adj3" fmla="val 1899650"/>
            <a:gd name="adj4" fmla="val 8717313"/>
            <a:gd name="adj5" fmla="val 405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A273A-FBBA-45A2-9BCC-91DC51CB08AD}">
      <dsp:nvSpPr>
        <dsp:cNvPr id="0" name=""/>
        <dsp:cNvSpPr/>
      </dsp:nvSpPr>
      <dsp:spPr>
        <a:xfrm>
          <a:off x="691844" y="2606893"/>
          <a:ext cx="2199580" cy="1140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MEMBERSHIP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PARTNERSHIP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POSITION</a:t>
          </a:r>
        </a:p>
      </dsp:txBody>
      <dsp:txXfrm>
        <a:off x="725244" y="2640293"/>
        <a:ext cx="2132780" cy="1073547"/>
      </dsp:txXfrm>
    </dsp:sp>
    <dsp:sp modelId="{5E0F4D3E-F6A2-46D8-A166-75F530D2348E}">
      <dsp:nvSpPr>
        <dsp:cNvPr id="0" name=""/>
        <dsp:cNvSpPr/>
      </dsp:nvSpPr>
      <dsp:spPr>
        <a:xfrm>
          <a:off x="3398583" y="1062136"/>
          <a:ext cx="2474528" cy="2040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10 MENTORS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1 PROGRAM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20 – 40 PROJECTS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20 NEW STARTUPS SUPPORTED</a:t>
          </a:r>
        </a:p>
      </dsp:txBody>
      <dsp:txXfrm>
        <a:off x="3445551" y="1546455"/>
        <a:ext cx="2380592" cy="1509682"/>
      </dsp:txXfrm>
    </dsp:sp>
    <dsp:sp modelId="{3AC99663-F2A4-45EC-BDD4-61159A942DB2}">
      <dsp:nvSpPr>
        <dsp:cNvPr id="0" name=""/>
        <dsp:cNvSpPr/>
      </dsp:nvSpPr>
      <dsp:spPr>
        <a:xfrm>
          <a:off x="4748187" y="-226923"/>
          <a:ext cx="3153350" cy="3153350"/>
        </a:xfrm>
        <a:prstGeom prst="circularArrow">
          <a:avLst>
            <a:gd name="adj1" fmla="val 3179"/>
            <a:gd name="adj2" fmla="val 391423"/>
            <a:gd name="adj3" fmla="val 19433066"/>
            <a:gd name="adj4" fmla="val 12575511"/>
            <a:gd name="adj5" fmla="val 370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295AD-BC5E-4972-8B9F-7502EC01E77B}">
      <dsp:nvSpPr>
        <dsp:cNvPr id="0" name=""/>
        <dsp:cNvSpPr/>
      </dsp:nvSpPr>
      <dsp:spPr>
        <a:xfrm>
          <a:off x="3948479" y="624786"/>
          <a:ext cx="2199580" cy="874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MENTORING</a:t>
          </a:r>
        </a:p>
      </dsp:txBody>
      <dsp:txXfrm>
        <a:off x="3974098" y="650405"/>
        <a:ext cx="2148342" cy="823462"/>
      </dsp:txXfrm>
    </dsp:sp>
    <dsp:sp modelId="{B462DB4C-9D77-48A2-A02B-0A0F55ACBE02}">
      <dsp:nvSpPr>
        <dsp:cNvPr id="0" name=""/>
        <dsp:cNvSpPr/>
      </dsp:nvSpPr>
      <dsp:spPr>
        <a:xfrm>
          <a:off x="6625392" y="1062136"/>
          <a:ext cx="2474528" cy="20409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100 TRAINEES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5 STARTUPS IN INCUBATION ABROAD  </a:t>
          </a:r>
          <a:endParaRPr lang="fr-FR" sz="1800" kern="1200" dirty="0"/>
        </a:p>
      </dsp:txBody>
      <dsp:txXfrm>
        <a:off x="6672360" y="1109104"/>
        <a:ext cx="2380592" cy="1509682"/>
      </dsp:txXfrm>
    </dsp:sp>
    <dsp:sp modelId="{A314CDA4-BF1B-4BC6-8273-4832E265B7AF}">
      <dsp:nvSpPr>
        <dsp:cNvPr id="0" name=""/>
        <dsp:cNvSpPr/>
      </dsp:nvSpPr>
      <dsp:spPr>
        <a:xfrm>
          <a:off x="7175287" y="2665754"/>
          <a:ext cx="2199580" cy="874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TRAININGS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INCUBATION</a:t>
          </a:r>
        </a:p>
      </dsp:txBody>
      <dsp:txXfrm>
        <a:off x="7200906" y="2691373"/>
        <a:ext cx="2148342" cy="82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770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023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2869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1026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3238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8708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7870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7506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782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754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727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95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61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754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921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06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438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43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openxmlformats.org/officeDocument/2006/relationships/image" Target="NUL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microsoft.com/office/2007/relationships/diagramDrawing" Target="../diagrams/drawing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SENSTARTUP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07606" y="541389"/>
            <a:ext cx="2380010" cy="238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8149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9044" y="656823"/>
            <a:ext cx="9057993" cy="1036687"/>
          </a:xfrm>
        </p:spPr>
        <p:txBody>
          <a:bodyPr/>
          <a:lstStyle/>
          <a:p>
            <a:r>
              <a:rPr lang="fr-FR" dirty="0"/>
              <a:t>OUR SERVICES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HACKATHON </a:t>
            </a:r>
          </a:p>
          <a:p>
            <a:r>
              <a:rPr lang="fr-FR" dirty="0"/>
              <a:t>COMMUNICATION</a:t>
            </a:r>
          </a:p>
          <a:p>
            <a:r>
              <a:rPr lang="fr-FR" dirty="0"/>
              <a:t>BUSINESS DEVELOPPEMENT</a:t>
            </a:r>
          </a:p>
          <a:p>
            <a:r>
              <a:rPr lang="fr-FR" dirty="0"/>
              <a:t>PROJECT COORDINATION</a:t>
            </a:r>
          </a:p>
          <a:p>
            <a:pPr lvl="0"/>
            <a:r>
              <a:rPr lang="fr-FR" dirty="0"/>
              <a:t>FINANCEMENT &amp; FUNDRAISING</a:t>
            </a:r>
          </a:p>
          <a:p>
            <a:pPr lvl="0"/>
            <a:r>
              <a:rPr lang="fr-FR" dirty="0"/>
              <a:t>RENTING (</a:t>
            </a:r>
            <a:r>
              <a:rPr lang="fr-FR" dirty="0" err="1"/>
              <a:t>coworking</a:t>
            </a:r>
            <a:r>
              <a:rPr lang="fr-FR" dirty="0"/>
              <a:t>, meeting </a:t>
            </a:r>
            <a:r>
              <a:rPr lang="fr-FR" dirty="0" err="1"/>
              <a:t>rooms</a:t>
            </a:r>
            <a:r>
              <a:rPr lang="fr-FR" dirty="0"/>
              <a:t>, </a:t>
            </a:r>
            <a:r>
              <a:rPr lang="fr-FR" dirty="0" err="1"/>
              <a:t>spaces</a:t>
            </a:r>
            <a:r>
              <a:rPr lang="fr-FR" dirty="0"/>
              <a:t>..)</a:t>
            </a:r>
          </a:p>
          <a:p>
            <a:pPr lvl="0"/>
            <a:r>
              <a:rPr lang="fr-FR" dirty="0"/>
              <a:t>EVENTS</a:t>
            </a:r>
          </a:p>
          <a:p>
            <a:pPr lvl="0"/>
            <a:r>
              <a:rPr lang="fr-FR" dirty="0"/>
              <a:t>PATENTS</a:t>
            </a:r>
          </a:p>
          <a:p>
            <a:pPr marL="0" lv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948873" y="656823"/>
            <a:ext cx="1042712" cy="104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2169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OUR PARTNERS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8333471" y="621877"/>
            <a:ext cx="1235532" cy="1235532"/>
          </a:xfrm>
          <a:prstGeom prst="rect">
            <a:avLst/>
          </a:prstGeom>
        </p:spPr>
      </p:pic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xmlns="" id="{655B632C-5BC0-6A49-A3B3-EE1C3FC01A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4954" y="2562160"/>
            <a:ext cx="1270000" cy="762000"/>
          </a:xfr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28A3812F-F77B-A342-9FEF-F7563CAD1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7008" y="2708210"/>
            <a:ext cx="1270000" cy="4699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xmlns="" id="{5FF1DDEA-2A61-BE42-A2D7-52FB5766FB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2630" y="2466910"/>
            <a:ext cx="1422400" cy="142240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DFDD75FA-F778-5B43-8ADE-41C3B4B20A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4954" y="3678638"/>
            <a:ext cx="1587500" cy="105410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30341A81-6290-4F48-B2F7-DBE5DB0E2B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8910" y="3697478"/>
            <a:ext cx="1524000" cy="13335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xmlns="" id="{4D6FD71D-E052-694B-B8B0-83EEB0D3D0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3325" y="3889310"/>
            <a:ext cx="1270000" cy="1270000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xmlns="" id="{880C0247-8A6E-C146-A16D-D2C843224A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17232" y="4441664"/>
            <a:ext cx="2946400" cy="685800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5EFFAEA8-2113-224C-AD95-09233FA5A1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70855" y="2974594"/>
            <a:ext cx="1917700" cy="7747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24438" y="2357438"/>
            <a:ext cx="1171374" cy="117137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0841" y="5504782"/>
            <a:ext cx="1676545" cy="76816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45516" y="5386788"/>
            <a:ext cx="2387809" cy="129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946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WHY SENSTARTUP?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Senegal the best place for startups </a:t>
            </a:r>
          </a:p>
          <a:p>
            <a:r>
              <a:rPr lang="en-US" dirty="0"/>
              <a:t>Make SENSTARTUP the best place for innovation dedicated to the support and promotion of technological and digital startups.</a:t>
            </a:r>
          </a:p>
          <a:p>
            <a:r>
              <a:rPr lang="en-US" dirty="0"/>
              <a:t>Make Senegal a favorable environment for the next unicorns to emerge 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58F8D496-830E-0140-BF37-AD001B663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16319" y="541389"/>
            <a:ext cx="1139243" cy="11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0326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WHO ARE WE?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INDEPENDENT ASSOCIATION / INNOVATION SPACE /SUPPORT STRUCTURE</a:t>
            </a:r>
          </a:p>
          <a:p>
            <a:r>
              <a:rPr lang="en-US" dirty="0"/>
              <a:t>FOUNDERS: GROUPS OF INNOVATORS, ENTREPRENORS and STARTUPPERS</a:t>
            </a:r>
          </a:p>
          <a:p>
            <a:r>
              <a:rPr lang="en-US" dirty="0"/>
              <a:t>AN ACTOR IN THE ECOSYSTEM</a:t>
            </a:r>
          </a:p>
          <a:p>
            <a:r>
              <a:rPr lang="en-US" dirty="0"/>
              <a:t>MISSION: </a:t>
            </a:r>
          </a:p>
          <a:p>
            <a:pPr marL="0" indent="0">
              <a:buNone/>
            </a:pPr>
            <a:r>
              <a:rPr lang="en-US" dirty="0"/>
              <a:t>REPRESENT: detect, select, challenge startups, especially the most promising ones</a:t>
            </a:r>
          </a:p>
          <a:p>
            <a:pPr marL="0" indent="0">
              <a:buNone/>
            </a:pPr>
            <a:r>
              <a:rPr lang="en-US" dirty="0"/>
              <a:t>PROMOTE: introduce startups, facilitate collaboration between them, </a:t>
            </a:r>
          </a:p>
          <a:p>
            <a:pPr marL="0" indent="0">
              <a:buNone/>
            </a:pPr>
            <a:r>
              <a:rPr lang="en-US" dirty="0"/>
              <a:t>STRENGTHEN : training, promotion, support and structuring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183830" y="637920"/>
            <a:ext cx="1042712" cy="104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591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645643"/>
            <a:ext cx="8043637" cy="1170278"/>
          </a:xfrm>
        </p:spPr>
        <p:txBody>
          <a:bodyPr/>
          <a:lstStyle/>
          <a:p>
            <a:r>
              <a:rPr lang="fr-FR" dirty="0"/>
              <a:t>WHAT IS OUR WORK IN THE ECOSYTEM?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during IDEATION PHASE until the 1st customer</a:t>
            </a:r>
          </a:p>
          <a:p>
            <a:r>
              <a:rPr lang="en-US" dirty="0"/>
              <a:t>MENTORING </a:t>
            </a:r>
          </a:p>
          <a:p>
            <a:r>
              <a:rPr lang="en-US" dirty="0"/>
              <a:t>TRAINING </a:t>
            </a:r>
          </a:p>
          <a:p>
            <a:r>
              <a:rPr lang="en-US" dirty="0"/>
              <a:t>INTRODUCTION TO INCUBATION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9459257" y="645642"/>
            <a:ext cx="1042712" cy="104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091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3120831" cy="1600200"/>
          </a:xfrm>
        </p:spPr>
        <p:txBody>
          <a:bodyPr/>
          <a:lstStyle/>
          <a:p>
            <a:r>
              <a:rPr lang="fr-FR" sz="3600" dirty="0"/>
              <a:t>MEMBERSHIP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5882500"/>
              </p:ext>
            </p:extLst>
          </p:nvPr>
        </p:nvGraphicFramePr>
        <p:xfrm>
          <a:off x="5781675" y="1447800"/>
          <a:ext cx="51895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 err="1"/>
              <a:t>Members</a:t>
            </a:r>
            <a:r>
              <a:rPr lang="fr-FR" dirty="0"/>
              <a:t> : 15 000 XOF /MONTH</a:t>
            </a:r>
          </a:p>
          <a:p>
            <a:endParaRPr lang="fr-FR" dirty="0"/>
          </a:p>
          <a:p>
            <a:r>
              <a:rPr lang="fr-FR" dirty="0" err="1"/>
              <a:t>Supporting</a:t>
            </a:r>
            <a:r>
              <a:rPr lang="fr-FR" dirty="0"/>
              <a:t> </a:t>
            </a:r>
            <a:r>
              <a:rPr lang="fr-FR" dirty="0" err="1"/>
              <a:t>members</a:t>
            </a:r>
            <a:r>
              <a:rPr lang="fr-FR" dirty="0"/>
              <a:t>: 100 000 XOF / MONTH</a:t>
            </a:r>
          </a:p>
          <a:p>
            <a:endParaRPr lang="fr-FR" dirty="0"/>
          </a:p>
          <a:p>
            <a:r>
              <a:rPr lang="fr-FR" dirty="0"/>
              <a:t>Sponsors: 20 000 000 XOF / YEAR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2AA7154-230A-C84B-8AB6-69406C08BA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1328" y="0"/>
            <a:ext cx="1139243" cy="11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985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OUR ORGANISATION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9808756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19AB3FBB-88C4-8F4A-B843-4AB386C4E7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47554" y="541389"/>
            <a:ext cx="1139243" cy="11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75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4989" y="973668"/>
            <a:ext cx="7901339" cy="706964"/>
          </a:xfrm>
        </p:spPr>
        <p:txBody>
          <a:bodyPr/>
          <a:lstStyle/>
          <a:p>
            <a:r>
              <a:rPr lang="fr-FR" dirty="0"/>
              <a:t>OUR APROACH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9421460" y="664215"/>
            <a:ext cx="1042712" cy="1042712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xmlns="" val="3802323577"/>
              </p:ext>
            </p:extLst>
          </p:nvPr>
        </p:nvGraphicFramePr>
        <p:xfrm>
          <a:off x="1352282" y="2775934"/>
          <a:ext cx="9247031" cy="3006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758296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2021 GOALS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6608913"/>
              </p:ext>
            </p:extLst>
          </p:nvPr>
        </p:nvGraphicFramePr>
        <p:xfrm>
          <a:off x="1632218" y="2369713"/>
          <a:ext cx="9546644" cy="4165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8873655" y="573592"/>
            <a:ext cx="1042712" cy="104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109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OUR OFFER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26165" y="2434107"/>
            <a:ext cx="4825158" cy="4134117"/>
          </a:xfrm>
        </p:spPr>
        <p:txBody>
          <a:bodyPr>
            <a:normAutofit fontScale="25000" lnSpcReduction="20000"/>
          </a:bodyPr>
          <a:lstStyle/>
          <a:p>
            <a:r>
              <a:rPr lang="fr-FR" sz="5600" dirty="0"/>
              <a:t>MEMBERSHIP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Access to </a:t>
            </a:r>
            <a:r>
              <a:rPr lang="fr-FR" sz="5600" dirty="0" err="1"/>
              <a:t>our</a:t>
            </a:r>
            <a:r>
              <a:rPr lang="fr-FR" sz="5600" dirty="0"/>
              <a:t> </a:t>
            </a:r>
            <a:r>
              <a:rPr lang="fr-FR" sz="5600" dirty="0" err="1"/>
              <a:t>cvthèque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 err="1"/>
              <a:t>Mentoring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trainings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 networking B2B</a:t>
            </a:r>
          </a:p>
          <a:p>
            <a:pPr lvl="1" fontAlgn="base">
              <a:buFont typeface="Wingdings" panose="05000000000000000000" pitchFamily="2" charset="2"/>
              <a:buChar char="ü"/>
            </a:pPr>
            <a:r>
              <a:rPr lang="fr-FR" sz="5600" dirty="0" err="1"/>
              <a:t>activities</a:t>
            </a:r>
            <a:r>
              <a:rPr lang="fr-FR" sz="5600" dirty="0"/>
              <a:t>: UN GRAND RDV MENSUEL, LE MOT DE L'UNIVERSITÉ, LES UNIVERS CROISÉS, UNIVERS TECH</a:t>
            </a:r>
            <a:br>
              <a:rPr lang="fr-FR" sz="5600" dirty="0"/>
            </a:br>
            <a:endParaRPr lang="fr-FR" sz="5600" dirty="0"/>
          </a:p>
          <a:p>
            <a:r>
              <a:rPr lang="fr-FR" sz="5600" dirty="0"/>
              <a:t>TRAINING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 err="1"/>
              <a:t>With</a:t>
            </a:r>
            <a:r>
              <a:rPr lang="fr-FR" sz="5600" dirty="0"/>
              <a:t> </a:t>
            </a:r>
            <a:r>
              <a:rPr lang="fr-FR" sz="5600" dirty="0" err="1"/>
              <a:t>Universities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 err="1"/>
              <a:t>With</a:t>
            </a:r>
            <a:r>
              <a:rPr lang="fr-FR" sz="5600" dirty="0"/>
              <a:t> </a:t>
            </a:r>
            <a:r>
              <a:rPr lang="fr-FR" sz="5600" dirty="0" err="1"/>
              <a:t>Academies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 err="1"/>
              <a:t>With</a:t>
            </a:r>
            <a:r>
              <a:rPr lang="fr-FR" sz="5600" dirty="0"/>
              <a:t> </a:t>
            </a:r>
            <a:r>
              <a:rPr lang="fr-FR" sz="5600" dirty="0" err="1"/>
              <a:t>partners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endParaRPr lang="fr-FR" sz="5600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7957" y="2537138"/>
            <a:ext cx="4825159" cy="3825025"/>
          </a:xfrm>
        </p:spPr>
        <p:txBody>
          <a:bodyPr>
            <a:normAutofit fontScale="25000" lnSpcReduction="20000"/>
          </a:bodyPr>
          <a:lstStyle/>
          <a:p>
            <a:r>
              <a:rPr lang="fr-FR" sz="5600" dirty="0"/>
              <a:t>MENTORAT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MENTORS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1 PROGRAM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DURATION 6 </a:t>
            </a:r>
            <a:r>
              <a:rPr lang="fr-FR" sz="5600" dirty="0" err="1"/>
              <a:t>month</a:t>
            </a:r>
            <a:r>
              <a:rPr lang="fr-FR" sz="5600" dirty="0"/>
              <a:t> to 1 </a:t>
            </a:r>
            <a:r>
              <a:rPr lang="fr-FR" sz="5600" dirty="0" err="1"/>
              <a:t>year</a:t>
            </a:r>
            <a:endParaRPr lang="fr-FR" sz="5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20 STARTUPS</a:t>
            </a:r>
          </a:p>
          <a:p>
            <a:pPr marL="0" indent="0">
              <a:buNone/>
            </a:pPr>
            <a:endParaRPr lang="fr-FR" sz="5600" dirty="0"/>
          </a:p>
          <a:p>
            <a:r>
              <a:rPr lang="fr-FR" sz="5600" dirty="0"/>
              <a:t>INTRODUCTION to INCUBATION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National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sz="5600" dirty="0"/>
              <a:t>International</a:t>
            </a:r>
          </a:p>
          <a:p>
            <a:endParaRPr lang="fr-FR" sz="4500" dirty="0"/>
          </a:p>
          <a:p>
            <a:pPr marL="0" indent="0">
              <a:buNone/>
            </a:pPr>
            <a:endParaRPr lang="fr-FR" sz="4500" dirty="0"/>
          </a:p>
          <a:p>
            <a:pPr marL="0" indent="0">
              <a:buNone/>
            </a:pPr>
            <a:r>
              <a:rPr lang="fr-FR" sz="4500" dirty="0"/>
              <a:t> 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7183830" y="637920"/>
            <a:ext cx="1042712" cy="104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9049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rection Ion">
  <a:themeElements>
    <a:clrScheme name="Palissad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irection 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rection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6566</TotalTime>
  <Words>319</Words>
  <Application>Microsoft Macintosh PowerPoint</Application>
  <PresentationFormat>Custom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Direction Ion</vt:lpstr>
      <vt:lpstr>SENSTARTUP</vt:lpstr>
      <vt:lpstr>WHY SENSTARTUP?</vt:lpstr>
      <vt:lpstr>WHO ARE WE?</vt:lpstr>
      <vt:lpstr>WHAT IS OUR WORK IN THE ECOSYTEM?</vt:lpstr>
      <vt:lpstr>MEMBERSHIP</vt:lpstr>
      <vt:lpstr>OUR ORGANISATION</vt:lpstr>
      <vt:lpstr>OUR APROACH</vt:lpstr>
      <vt:lpstr>2021 GOALS</vt:lpstr>
      <vt:lpstr>OUR OFFER</vt:lpstr>
      <vt:lpstr>OUR SERVICES</vt:lpstr>
      <vt:lpstr>OUR PARTNERS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 startup</dc:title>
  <dc:creator>sow joelle</dc:creator>
  <cp:lastModifiedBy>user</cp:lastModifiedBy>
  <cp:revision>61</cp:revision>
  <dcterms:created xsi:type="dcterms:W3CDTF">2021-01-11T18:03:11Z</dcterms:created>
  <dcterms:modified xsi:type="dcterms:W3CDTF">2021-12-13T12:37:05Z</dcterms:modified>
</cp:coreProperties>
</file>