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59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2278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-546" y="-114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1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750945"/>
            <a:ext cx="9843135" cy="811530"/>
          </a:xfrm>
        </p:spPr>
        <p:txBody>
          <a:bodyPr anchor="b">
            <a:no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en-US" dirty="0">
                <a:sym typeface="+mn-ea"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en-US" dirty="0">
                <a:sym typeface="+mn-ea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kumimoji="0" lang="en-US" sz="28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>
                <a:sym typeface="+mn-ea"/>
              </a:rPr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en-US" smtClean="0"/>
              <a:pPr/>
              <a:t>12/21/2021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en-US" smtClean="0"/>
              <a:pPr/>
              <a:t>12/21/2021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49AE70B2-8BF9-45C0-BB95-33D1B9D3A85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defRPr sz="2800" b="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91820"/>
            <a:ext cx="9144000" cy="2917825"/>
          </a:xfrm>
        </p:spPr>
        <p:txBody>
          <a:bodyPr>
            <a:normAutofit/>
          </a:bodyPr>
          <a:lstStyle/>
          <a:p>
            <a:r>
              <a:rPr lang="en-US"/>
              <a:t>Senegal and West Africa - </a:t>
            </a:r>
            <a:r>
              <a:rPr lang="en-US" sz="3555"/>
              <a:t>Business Environment and Opportunities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20000"/>
          </a:bodyPr>
          <a:lstStyle/>
          <a:p>
            <a:r>
              <a:rPr lang="en-US"/>
              <a:t>16 December 2021</a:t>
            </a:r>
          </a:p>
          <a:p>
            <a:endParaRPr lang="en-US"/>
          </a:p>
          <a:p>
            <a:pPr algn="l"/>
            <a:r>
              <a:rPr lang="en-US" b="1"/>
              <a:t>Efthymios COSTOPOULOS</a:t>
            </a:r>
          </a:p>
          <a:p>
            <a:pPr algn="l"/>
            <a:r>
              <a:rPr lang="en-US"/>
              <a:t>Ambassadeur de Gr</a:t>
            </a:r>
            <a:r>
              <a:rPr lang="fr-FR"/>
              <a:t>èce à Dakar, </a:t>
            </a:r>
            <a:r>
              <a:rPr lang="el-GR" altLang="fr-FR"/>
              <a:t>Πρέσβης της Ελλάδας στο Ντακάρ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altLang="en-US" sz="2800"/>
              <a:t>Senegal and West Africa - Business Environment and Opportunities</a:t>
            </a:r>
          </a:p>
        </p:txBody>
      </p:sp>
      <p:pic>
        <p:nvPicPr>
          <p:cNvPr id="4" name="Espace réservé du contenu 3" descr="WEST-AFRICA-MA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6065" y="1825625"/>
            <a:ext cx="8744585" cy="40995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altLang="en-US" sz="2800"/>
              <a:t>Senegal and West Africa - Business Environment and Opportunities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fr-FR"/>
              <a:t>Χώρες διαπίστευσης της Πρεσβείας Ντακάρ: Σενεγάλη, Γκάμπια, Γουινέα Μπισάου, Γουινέα, Κάμπο Βέρντε, Μάλι, Νίγηρας, Ακτή Ελεφαντοστού + Μπουρκίνα Φάσο (δεν έχει ακόμα ολοκληρωθεί)</a:t>
            </a:r>
          </a:p>
          <a:p>
            <a:endParaRPr lang="el-GR" altLang="fr-FR"/>
          </a:p>
          <a:p>
            <a:r>
              <a:rPr lang="el-GR" altLang="fr-FR"/>
              <a:t>Συνολικός πληθυσμός περίπου 125 εκατομμύρια</a:t>
            </a:r>
          </a:p>
          <a:p>
            <a:endParaRPr lang="el-GR" altLang="fr-FR"/>
          </a:p>
          <a:p>
            <a:endParaRPr lang="el-GR" alt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altLang="en-US" sz="2800"/>
              <a:t>Senegal and West Africa - Business Environment and Opportunities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fr-FR"/>
              <a:t>Γιατί η Δυτική Αφρική έχει σημασία;</a:t>
            </a:r>
          </a:p>
          <a:p>
            <a:r>
              <a:rPr lang="el-GR" altLang="fr-FR"/>
              <a:t>- Μεγάλη πληθυσμιακή αύξηση</a:t>
            </a:r>
          </a:p>
          <a:p>
            <a:r>
              <a:rPr lang="el-GR" altLang="fr-FR"/>
              <a:t>- Από τις ταχύτερα αναπτυσσόμενες περιοχές στον κόσμο </a:t>
            </a:r>
          </a:p>
          <a:p>
            <a:r>
              <a:rPr lang="el-GR" altLang="fr-FR"/>
              <a:t>- Μεγάλες ανάγκες σε επενδύσεις, υπηρεσίες και αγαθά στο πλαίσιο της ανάπτυξης της περιοχής </a:t>
            </a:r>
          </a:p>
          <a:p>
            <a:endParaRPr lang="el-GR" altLang="fr-FR"/>
          </a:p>
          <a:p>
            <a:endParaRPr lang="el-GR" alt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z="2800">
                <a:sym typeface="+mn-ea"/>
              </a:rPr>
              <a:t>Senegal and West Africa - Business Environment and Opportunities</a:t>
            </a:r>
            <a:endParaRPr lang="fr-FR" altLang="en-US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0560" y="1825625"/>
            <a:ext cx="7141845" cy="459232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5480" y="258445"/>
            <a:ext cx="10515600" cy="1325563"/>
          </a:xfrm>
        </p:spPr>
        <p:txBody>
          <a:bodyPr/>
          <a:lstStyle/>
          <a:p>
            <a:r>
              <a:rPr lang="fr-FR" altLang="en-US" sz="2800">
                <a:sym typeface="+mn-ea"/>
              </a:rPr>
              <a:t>Senegal and West Africa - Business Environment and Opportunities</a:t>
            </a:r>
            <a:endParaRPr lang="fr-FR" altLang="en-US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5000" y="1725295"/>
            <a:ext cx="7442200" cy="423354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z="2800">
                <a:sym typeface="+mn-ea"/>
              </a:rPr>
              <a:t>Senegal and West Africa - Business Environment and Opportunities</a:t>
            </a:r>
            <a:r>
              <a:rPr lang="fr-FR" altLang="en-US" sz="2800"/>
              <a:t/>
            </a:r>
            <a:br>
              <a:rPr lang="fr-FR" altLang="en-US" sz="2800"/>
            </a:br>
            <a:endParaRPr lang="fr-FR" alt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fr-FR" sz="1900" b="1"/>
              <a:t>Τομείς ενδιαφέροντος</a:t>
            </a:r>
          </a:p>
          <a:p>
            <a:endParaRPr lang="el-GR" altLang="fr-FR" sz="1900"/>
          </a:p>
          <a:p>
            <a:r>
              <a:rPr lang="el-GR" altLang="fr-FR" sz="1900"/>
              <a:t>- Κατασκευές (υποδομές, κατοικίες)</a:t>
            </a:r>
          </a:p>
          <a:p>
            <a:r>
              <a:rPr lang="el-GR" altLang="fr-FR" sz="1900"/>
              <a:t>- Ενέργεια (εξηλεκτρισμός, εκμετάλλευση υδρογονανθράκων, δίκτυα, ΑΠΕ)</a:t>
            </a:r>
          </a:p>
          <a:p>
            <a:r>
              <a:rPr lang="el-GR" altLang="fr-FR" sz="1900"/>
              <a:t>- Αγροδιατροφικός τομέας</a:t>
            </a:r>
          </a:p>
          <a:p>
            <a:r>
              <a:rPr lang="el-GR" altLang="fr-FR" sz="1900"/>
              <a:t>- Φαρμακευτικά προϊόντα</a:t>
            </a:r>
          </a:p>
          <a:p>
            <a:r>
              <a:rPr lang="el-GR" altLang="fr-FR" sz="1900"/>
              <a:t>- Πλαστικά, Υλικά Οικοδομής, Αλουμίνια, Μάρμαρα</a:t>
            </a:r>
          </a:p>
          <a:p>
            <a:r>
              <a:rPr lang="el-GR" altLang="fr-FR" sz="1900"/>
              <a:t>- </a:t>
            </a:r>
            <a:r>
              <a:rPr lang="fr-FR" altLang="en-US" sz="1900">
                <a:sym typeface="+mn-ea"/>
              </a:rPr>
              <a:t>Ορυκτά καύσιμα, ορυκτέλαια</a:t>
            </a:r>
          </a:p>
          <a:p>
            <a:r>
              <a:rPr lang="el-GR" altLang="fr-FR" sz="1900">
                <a:sym typeface="+mn-ea"/>
              </a:rPr>
              <a:t>- Επενδύσεις ακινήτων</a:t>
            </a:r>
            <a:endParaRPr lang="el-GR" altLang="fr-FR" sz="1900"/>
          </a:p>
          <a:p>
            <a:endParaRPr lang="fr-FR" altLang="en-US" sz="19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z="2800">
                <a:sym typeface="+mn-ea"/>
              </a:rPr>
              <a:t>Senegal and West Africa - Business Environment and Opportunities</a:t>
            </a:r>
            <a:br>
              <a:rPr lang="fr-FR" altLang="en-US" sz="2800">
                <a:sym typeface="+mn-ea"/>
              </a:rPr>
            </a:br>
            <a:r>
              <a:rPr lang="fr-FR" altLang="en-US" sz="2800">
                <a:sym typeface="+mn-ea"/>
              </a:rPr>
              <a:t/>
            </a:r>
            <a:br>
              <a:rPr lang="fr-FR" altLang="en-US" sz="2800">
                <a:sym typeface="+mn-ea"/>
              </a:rPr>
            </a:br>
            <a:r>
              <a:rPr lang="el-GR" altLang="fr-FR" sz="2800" b="0">
                <a:sym typeface="+mn-ea"/>
              </a:rPr>
              <a:t>Σας ευχαριστώ!</a:t>
            </a:r>
          </a:p>
        </p:txBody>
      </p:sp>
      <p:pic>
        <p:nvPicPr>
          <p:cNvPr id="5" name="Espace réservé du contenu 4" descr="car_rapide_sorti_des_ateliers_de_dcoration_du_garage_dfonc_de_dakar_2_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26995" y="1825625"/>
            <a:ext cx="6555740" cy="43516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205</Words>
  <Application>Microsoft Office PowerPoint</Application>
  <PresentationFormat>Custom</PresentationFormat>
  <Paragraphs>28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Senegal and West Africa - Business Environment and Opportunities</vt:lpstr>
      <vt:lpstr>Senegal and West Africa - Business Environment and Opportunities</vt:lpstr>
      <vt:lpstr>Senegal and West Africa - Business Environment and Opportunities</vt:lpstr>
      <vt:lpstr>Senegal and West Africa - Business Environment and Opportunities</vt:lpstr>
      <vt:lpstr>Senegal and West Africa - Business Environment and Opportunities</vt:lpstr>
      <vt:lpstr>Senegal and West Africa - Business Environment and Opportunities</vt:lpstr>
      <vt:lpstr>Senegal and West Africa - Business Environment and Opportunities </vt:lpstr>
      <vt:lpstr>Senegal and West Africa - Business Environment and Opportunities  Σας ευχαριστώ!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</cp:revision>
  <dcterms:created xsi:type="dcterms:W3CDTF">2021-12-14T12:25:08Z</dcterms:created>
  <dcterms:modified xsi:type="dcterms:W3CDTF">2021-12-21T12:44:49Z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1036-11.2.0.10382</vt:lpwstr>
  </property>
  <property fmtid="{D5CDD505-2E9C-101B-9397-08002B2CF9AE}" pid="3" name="ICV">
    <vt:lpwstr>F43018FEC13D4ABBB0283FAFF764AAA4</vt:lpwstr>
  </property>
</Properties>
</file>