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76881-B3EE-41BD-BAF5-12744084ABB2}" type="datetimeFigureOut">
              <a:rPr lang="el-GR" smtClean="0"/>
              <a:pPr/>
              <a:t>19/10/2022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9A6AE-7256-4C20-B2D7-C829E3FF2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ventseye.com/fairs/cy1_trade-shows-ndola.html" TargetMode="External"/><Relationship Id="rId13" Type="http://schemas.openxmlformats.org/officeDocument/2006/relationships/hyperlink" Target="https://www.eventseye.com/fairs/f-caminex-cbm-tec-25331-1.html" TargetMode="External"/><Relationship Id="rId3" Type="http://schemas.openxmlformats.org/officeDocument/2006/relationships/hyperlink" Target="https://www.eventseye.com/fairs/cy1_trade-shows-chisamba.html" TargetMode="External"/><Relationship Id="rId7" Type="http://schemas.openxmlformats.org/officeDocument/2006/relationships/hyperlink" Target="https://www.eventseye.com/fairs/f-zambia-international-trade-fair-27295-1.html" TargetMode="External"/><Relationship Id="rId12" Type="http://schemas.openxmlformats.org/officeDocument/2006/relationships/hyperlink" Target="https://www.eventseye.com/fairs/pl1_trade-shows_kitwe_7758.html" TargetMode="External"/><Relationship Id="rId2" Type="http://schemas.openxmlformats.org/officeDocument/2006/relationships/hyperlink" Target="https://www.eventseye.com/fairs/f-agritech-expo-zambia-29186-1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ventseye.com/fairs/f-livestock-expo-zambia-25900-1.html" TargetMode="External"/><Relationship Id="rId11" Type="http://schemas.openxmlformats.org/officeDocument/2006/relationships/hyperlink" Target="https://www.eventseye.com/fairs/cy1_trade-shows-kitwe.html" TargetMode="External"/><Relationship Id="rId5" Type="http://schemas.openxmlformats.org/officeDocument/2006/relationships/hyperlink" Target="https://www.eventseye.com/fairs/pl1_trade-shows_chisamba_8119.html" TargetMode="External"/><Relationship Id="rId10" Type="http://schemas.openxmlformats.org/officeDocument/2006/relationships/hyperlink" Target="https://www.eventseye.com/fairs/f-caminex-20828-1.html" TargetMode="External"/><Relationship Id="rId4" Type="http://schemas.openxmlformats.org/officeDocument/2006/relationships/hyperlink" Target="https://www.eventseye.com/fairs/f-agritech-zambia-23797-1.html" TargetMode="External"/><Relationship Id="rId9" Type="http://schemas.openxmlformats.org/officeDocument/2006/relationships/hyperlink" Target="https://www.eventseye.com/fairs/pl1_trade-shows_ndola_207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20" y="285729"/>
          <a:ext cx="8572560" cy="5857916"/>
        </p:xfrm>
        <a:graphic>
          <a:graphicData uri="http://schemas.openxmlformats.org/drawingml/2006/table">
            <a:tbl>
              <a:tblPr/>
              <a:tblGrid>
                <a:gridCol w="3000396"/>
                <a:gridCol w="1285884"/>
                <a:gridCol w="2143140"/>
                <a:gridCol w="2143140"/>
              </a:tblGrid>
              <a:tr h="347075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Upcoming Exhibitions,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6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j-lt"/>
                        </a:rPr>
                        <a:t>Trade Shows in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Zambia 2023 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902" marR="38902" marT="19451" marB="19451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484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Exhibition Name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Cycle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Venue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Date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96265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 dirty="0">
                          <a:solidFill>
                            <a:srgbClr val="6A6C9F"/>
                          </a:solidFill>
                          <a:hlinkClick r:id="rId2"/>
                        </a:rPr>
                        <a:t>AGRITECH EXPO </a:t>
                      </a:r>
                      <a:r>
                        <a:rPr lang="en-US" sz="1200" b="1" u="sng" strike="noStrike" dirty="0" err="1">
                          <a:solidFill>
                            <a:srgbClr val="6A6C9F"/>
                          </a:solidFill>
                          <a:hlinkClick r:id="rId2"/>
                        </a:rPr>
                        <a:t>ZAMBIA</a:t>
                      </a:r>
                      <a:r>
                        <a:rPr lang="en-US" sz="1200" i="1" u="none" strike="noStrike" dirty="0" err="1">
                          <a:solidFill>
                            <a:srgbClr val="6A6C9F"/>
                          </a:solidFill>
                          <a:hlinkClick r:id="rId2"/>
                        </a:rPr>
                        <a:t>The</a:t>
                      </a:r>
                      <a:r>
                        <a:rPr lang="en-US" sz="1200" i="1" u="none" strike="noStrike" dirty="0">
                          <a:solidFill>
                            <a:srgbClr val="6A6C9F"/>
                          </a:solidFill>
                          <a:hlinkClick r:id="rId2"/>
                        </a:rPr>
                        <a:t> </a:t>
                      </a:r>
                      <a:r>
                        <a:rPr lang="en-US" sz="1200" i="1" u="none" strike="noStrike" dirty="0" err="1">
                          <a:solidFill>
                            <a:srgbClr val="6A6C9F"/>
                          </a:solidFill>
                          <a:hlinkClick r:id="rId2"/>
                        </a:rPr>
                        <a:t>Agritech</a:t>
                      </a:r>
                      <a:r>
                        <a:rPr lang="en-US" sz="1200" i="1" u="none" strike="noStrike" dirty="0">
                          <a:solidFill>
                            <a:srgbClr val="6A6C9F"/>
                          </a:solidFill>
                          <a:hlinkClick r:id="rId2"/>
                        </a:rPr>
                        <a:t> Expo Zambia is the most important Zambian outdoor exhibition for the agricultural sector</a:t>
                      </a:r>
                      <a:endParaRPr lang="en-US" sz="1200" dirty="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once a year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 err="1">
                          <a:solidFill>
                            <a:srgbClr val="6A6C9F"/>
                          </a:solidFill>
                          <a:hlinkClick r:id="rId3"/>
                        </a:rPr>
                        <a:t>Chisamba</a:t>
                      </a:r>
                      <a:endParaRPr lang="en-US" sz="1200" dirty="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04/20/2023</a:t>
                      </a:r>
                      <a:br>
                        <a:rPr lang="en-US" sz="1200" dirty="0"/>
                      </a:br>
                      <a:r>
                        <a:rPr lang="en-US" sz="1200" i="1" dirty="0"/>
                        <a:t>3 days</a:t>
                      </a:r>
                      <a:endParaRPr lang="en-US" sz="1200" dirty="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93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solidFill>
                            <a:srgbClr val="6A6C9F"/>
                          </a:solidFill>
                          <a:hlinkClick r:id="rId4"/>
                        </a:rPr>
                        <a:t>AGRITECH ZAMBIA</a:t>
                      </a:r>
                      <a:r>
                        <a:rPr lang="en-US" sz="1200" i="1" u="none" strike="noStrike">
                          <a:solidFill>
                            <a:srgbClr val="6A6C9F"/>
                          </a:solidFill>
                          <a:hlinkClick r:id="rId4"/>
                        </a:rPr>
                        <a:t>Zambia's Leading Outdoor Agriculture Expo</a:t>
                      </a:r>
                      <a:endParaRPr lang="en-US" sz="120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once a year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 err="1">
                          <a:solidFill>
                            <a:srgbClr val="6A6C9F"/>
                          </a:solidFill>
                          <a:hlinkClick r:id="rId3"/>
                        </a:rPr>
                        <a:t>Chisamba</a:t>
                      </a:r>
                      <a:r>
                        <a:rPr lang="en-US" sz="1200" u="none" strike="noStrike" dirty="0" err="1">
                          <a:solidFill>
                            <a:srgbClr val="6A6C9F"/>
                          </a:solidFill>
                          <a:hlinkClick r:id="rId5"/>
                        </a:rPr>
                        <a:t>GART</a:t>
                      </a:r>
                      <a:r>
                        <a:rPr lang="en-US" sz="1200" u="none" strike="noStrike" dirty="0">
                          <a:solidFill>
                            <a:srgbClr val="6A6C9F"/>
                          </a:solidFill>
                          <a:hlinkClick r:id="rId5"/>
                        </a:rPr>
                        <a:t> Research Centre</a:t>
                      </a:r>
                      <a:endParaRPr lang="en-US" sz="1200" dirty="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04/20/2023</a:t>
                      </a:r>
                      <a:br>
                        <a:rPr lang="en-US" sz="1200" dirty="0"/>
                      </a:br>
                      <a:r>
                        <a:rPr lang="en-US" sz="1200" i="1" dirty="0"/>
                        <a:t>3 days</a:t>
                      </a:r>
                      <a:endParaRPr lang="en-US" sz="1200" dirty="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593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solidFill>
                            <a:srgbClr val="6A6C9F"/>
                          </a:solidFill>
                          <a:hlinkClick r:id="rId6"/>
                        </a:rPr>
                        <a:t>LIVESTOCK EXPO ZAMBIA</a:t>
                      </a:r>
                      <a:r>
                        <a:rPr lang="en-US" sz="1200" i="1" u="none" strike="noStrike">
                          <a:solidFill>
                            <a:srgbClr val="6A6C9F"/>
                          </a:solidFill>
                          <a:hlinkClick r:id="rId6"/>
                        </a:rPr>
                        <a:t>International Livestock Expo in Zambia</a:t>
                      </a:r>
                      <a:endParaRPr lang="en-US" sz="120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once a year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solidFill>
                            <a:srgbClr val="6A6C9F"/>
                          </a:solidFill>
                          <a:hlinkClick r:id="rId3"/>
                        </a:rPr>
                        <a:t>Chisamba</a:t>
                      </a:r>
                      <a:r>
                        <a:rPr lang="en-US" sz="1200" u="none" strike="noStrike">
                          <a:solidFill>
                            <a:srgbClr val="6A6C9F"/>
                          </a:solidFill>
                          <a:hlinkClick r:id="rId5"/>
                        </a:rPr>
                        <a:t>GART Research Centre</a:t>
                      </a:r>
                      <a:endParaRPr lang="en-US" sz="120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04/20/2023</a:t>
                      </a:r>
                      <a:br>
                        <a:rPr lang="en-US" sz="1200" dirty="0"/>
                      </a:br>
                      <a:r>
                        <a:rPr lang="en-US" sz="1200" i="1" dirty="0"/>
                        <a:t>3 days</a:t>
                      </a:r>
                      <a:endParaRPr lang="en-US" sz="1200" dirty="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57076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solidFill>
                            <a:srgbClr val="6A6C9F"/>
                          </a:solidFill>
                          <a:hlinkClick r:id="rId7"/>
                        </a:rPr>
                        <a:t>ZAMBIA INTERNATIONAL TRADE FAIR</a:t>
                      </a:r>
                      <a:r>
                        <a:rPr lang="en-US" sz="1200" i="1" u="none" strike="noStrike">
                          <a:solidFill>
                            <a:srgbClr val="6A6C9F"/>
                          </a:solidFill>
                          <a:hlinkClick r:id="rId7"/>
                        </a:rPr>
                        <a:t>The Zambia International Trade Fair (ZITF) is the biggest trade and commercial exhibition in Zambia which hosts both local and foreign exhibitors from all sectors of the economy with a view of enhancing global trade</a:t>
                      </a:r>
                      <a:endParaRPr lang="en-US" sz="120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once a year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solidFill>
                            <a:srgbClr val="6A6C9F"/>
                          </a:solidFill>
                          <a:hlinkClick r:id="rId8"/>
                        </a:rPr>
                        <a:t>Ndola</a:t>
                      </a:r>
                      <a:r>
                        <a:rPr lang="en-US" sz="1200" u="none" strike="noStrike">
                          <a:solidFill>
                            <a:srgbClr val="6A6C9F"/>
                          </a:solidFill>
                          <a:hlinkClick r:id="rId9"/>
                        </a:rPr>
                        <a:t>Ndola Trade Fair Grounds</a:t>
                      </a:r>
                      <a:endParaRPr lang="en-US" sz="120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June 2023 (?)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77798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solidFill>
                            <a:srgbClr val="6A6C9F"/>
                          </a:solidFill>
                          <a:hlinkClick r:id="rId10"/>
                        </a:rPr>
                        <a:t>CAMINEX</a:t>
                      </a:r>
                      <a:r>
                        <a:rPr lang="en-US" sz="1200" i="1" u="none" strike="noStrike">
                          <a:solidFill>
                            <a:srgbClr val="6A6C9F"/>
                          </a:solidFill>
                          <a:hlinkClick r:id="rId10"/>
                        </a:rPr>
                        <a:t>Mining Industry latest product and equipment solutions &amp; technologies Expo &amp; Conference</a:t>
                      </a:r>
                      <a:endParaRPr lang="en-US" sz="120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5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once a year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solidFill>
                            <a:srgbClr val="6A6C9F"/>
                          </a:solidFill>
                          <a:hlinkClick r:id="rId11"/>
                        </a:rPr>
                        <a:t>Kitwe</a:t>
                      </a:r>
                      <a:r>
                        <a:rPr lang="en-US" sz="1200" u="none" strike="noStrike">
                          <a:solidFill>
                            <a:srgbClr val="6A6C9F"/>
                          </a:solidFill>
                          <a:hlinkClick r:id="rId12"/>
                        </a:rPr>
                        <a:t>Kitwe Showgrounds</a:t>
                      </a:r>
                      <a:endParaRPr lang="en-US" sz="120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06/06/2023</a:t>
                      </a:r>
                      <a:br>
                        <a:rPr lang="en-US" sz="1200" dirty="0"/>
                      </a:br>
                      <a:r>
                        <a:rPr lang="en-US" sz="1200" i="1" dirty="0"/>
                        <a:t>3 days</a:t>
                      </a:r>
                      <a:endParaRPr lang="en-US" sz="1200" dirty="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77798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solidFill>
                            <a:srgbClr val="6A6C9F"/>
                          </a:solidFill>
                          <a:hlinkClick r:id="rId13"/>
                        </a:rPr>
                        <a:t>CAMINEX &amp; CBM-TEC</a:t>
                      </a:r>
                      <a:r>
                        <a:rPr lang="en-US" sz="1200" i="1" u="none" strike="noStrike">
                          <a:solidFill>
                            <a:srgbClr val="6A6C9F"/>
                          </a:solidFill>
                          <a:hlinkClick r:id="rId13"/>
                        </a:rPr>
                        <a:t>The largest agricultural, mining and industrial exhibition in Kitwe on the Copperbelt</a:t>
                      </a:r>
                      <a:endParaRPr lang="en-US" sz="120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B05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5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5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once a year</a:t>
                      </a:r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3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 err="1">
                          <a:solidFill>
                            <a:srgbClr val="6A6C9F"/>
                          </a:solidFill>
                          <a:hlinkClick r:id="rId11"/>
                        </a:rPr>
                        <a:t>Kitwe</a:t>
                      </a:r>
                      <a:r>
                        <a:rPr lang="en-US" sz="1200" u="none" strike="noStrike" dirty="0" err="1">
                          <a:solidFill>
                            <a:srgbClr val="6A6C9F"/>
                          </a:solidFill>
                          <a:hlinkClick r:id="rId12"/>
                        </a:rPr>
                        <a:t>Kitwe</a:t>
                      </a:r>
                      <a:r>
                        <a:rPr lang="en-US" sz="1200" u="none" strike="noStrike" dirty="0">
                          <a:solidFill>
                            <a:srgbClr val="6A6C9F"/>
                          </a:solidFill>
                          <a:hlinkClick r:id="rId12"/>
                        </a:rPr>
                        <a:t> </a:t>
                      </a:r>
                      <a:r>
                        <a:rPr lang="en-US" sz="1200" u="none" strike="noStrike" dirty="0" err="1">
                          <a:solidFill>
                            <a:srgbClr val="6A6C9F"/>
                          </a:solidFill>
                          <a:hlinkClick r:id="rId12"/>
                        </a:rPr>
                        <a:t>Showgrounds</a:t>
                      </a:r>
                      <a:endParaRPr lang="en-US" sz="1200" dirty="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6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E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5F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06/06/2023</a:t>
                      </a:r>
                      <a:br>
                        <a:rPr lang="en-US" sz="1200" dirty="0"/>
                      </a:br>
                      <a:r>
                        <a:rPr lang="en-US" sz="1200" i="1" dirty="0"/>
                        <a:t>3 days</a:t>
                      </a:r>
                      <a:endParaRPr lang="en-US" sz="1200" dirty="0"/>
                    </a:p>
                  </a:txBody>
                  <a:tcPr marL="38902" marR="38902" marT="19451" marB="19451">
                    <a:lnL w="9525" cap="flat" cmpd="sng" algn="ctr">
                      <a:solidFill>
                        <a:srgbClr val="30E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E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E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0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14282" y="6072206"/>
            <a:ext cx="8715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i="1" dirty="0" smtClean="0"/>
          </a:p>
          <a:p>
            <a:r>
              <a:rPr lang="en-US" sz="1400" i="1" dirty="0" smtClean="0"/>
              <a:t>Please </a:t>
            </a:r>
            <a:r>
              <a:rPr lang="en-US" sz="1400" i="1" dirty="0"/>
              <a:t>note ! All dates are subject to changes. Contact organizers for more information before making arrangements.</a:t>
            </a:r>
            <a:endParaRPr lang="el-G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172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2022-10-19T08:59:16Z</dcterms:created>
  <dcterms:modified xsi:type="dcterms:W3CDTF">2022-10-19T09:05:37Z</dcterms:modified>
</cp:coreProperties>
</file>