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6858000" cy="9144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3324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00120E-6371-4CE8-86C9-345E574287AA}" type="datetimeFigureOut">
              <a:rPr lang="el-GR" smtClean="0"/>
              <a:pPr/>
              <a:t>6/7/2021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E7E811-86F9-42F6-BB03-0A2F4B24AB1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3B721-1ABC-4A2A-B7FF-D9C9FC396A93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00050" y="1828800"/>
            <a:ext cx="5888736" cy="24384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00050" y="4304715"/>
            <a:ext cx="5891022" cy="23368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89CCC-390F-4655-B6EF-0439280D506B}" type="datetimeFigureOut">
              <a:rPr lang="el-GR" smtClean="0"/>
              <a:pPr/>
              <a:t>6/7/2021</a:t>
            </a:fld>
            <a:endParaRPr lang="el-G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0F67-A9BD-47E7-A955-3A15235FEE2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89CCC-390F-4655-B6EF-0439280D506B}" type="datetimeFigureOut">
              <a:rPr lang="el-GR" smtClean="0"/>
              <a:pPr/>
              <a:t>6/7/2021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0F67-A9BD-47E7-A955-3A15235FEE2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219202"/>
            <a:ext cx="1543050" cy="6949017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219202"/>
            <a:ext cx="4514850" cy="6949017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89CCC-390F-4655-B6EF-0439280D506B}" type="datetimeFigureOut">
              <a:rPr lang="el-GR" smtClean="0"/>
              <a:pPr/>
              <a:t>6/7/2021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0F67-A9BD-47E7-A955-3A15235FEE2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89CCC-390F-4655-B6EF-0439280D506B}" type="datetimeFigureOut">
              <a:rPr lang="el-GR" smtClean="0"/>
              <a:pPr/>
              <a:t>6/7/2021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0F67-A9BD-47E7-A955-3A15235FEE2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4" y="1755648"/>
            <a:ext cx="5829300" cy="1816608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7764" y="3606219"/>
            <a:ext cx="5829300" cy="2012949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89CCC-390F-4655-B6EF-0439280D506B}" type="datetimeFigureOut">
              <a:rPr lang="el-GR" smtClean="0"/>
              <a:pPr/>
              <a:t>6/7/2021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0F67-A9BD-47E7-A955-3A15235FEE2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89CCC-390F-4655-B6EF-0439280D506B}" type="datetimeFigureOut">
              <a:rPr lang="el-GR" smtClean="0"/>
              <a:pPr/>
              <a:t>6/7/2021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0F67-A9BD-47E7-A955-3A15235FEE2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473664"/>
            <a:ext cx="3030141" cy="879136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3769" y="2479677"/>
            <a:ext cx="3031331" cy="87312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3352800"/>
            <a:ext cx="303014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352800"/>
            <a:ext cx="303133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89CCC-390F-4655-B6EF-0439280D506B}" type="datetimeFigureOut">
              <a:rPr lang="el-GR" smtClean="0"/>
              <a:pPr/>
              <a:t>6/7/2021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0F67-A9BD-47E7-A955-3A15235FEE2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229350" cy="1524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89CCC-390F-4655-B6EF-0439280D506B}" type="datetimeFigureOut">
              <a:rPr lang="el-GR" smtClean="0"/>
              <a:pPr/>
              <a:t>6/7/2021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0F67-A9BD-47E7-A955-3A15235FEE2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89CCC-390F-4655-B6EF-0439280D506B}" type="datetimeFigureOut">
              <a:rPr lang="el-GR" smtClean="0"/>
              <a:pPr/>
              <a:t>6/7/2021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0F67-A9BD-47E7-A955-3A15235FEE2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85803"/>
            <a:ext cx="2057400" cy="154940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14350" y="2235200"/>
            <a:ext cx="2057400" cy="6096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681287" y="2235200"/>
            <a:ext cx="3833813" cy="6096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89CCC-390F-4655-B6EF-0439280D506B}" type="datetimeFigureOut">
              <a:rPr lang="el-GR" smtClean="0"/>
              <a:pPr/>
              <a:t>6/7/2021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60F67-A9BD-47E7-A955-3A15235FEE2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2374315" y="1477436"/>
            <a:ext cx="3943350" cy="54864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6003101" y="7146359"/>
            <a:ext cx="116586" cy="207264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69329"/>
            <a:ext cx="1659636" cy="211016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771713"/>
            <a:ext cx="1657350" cy="290576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89CCC-390F-4655-B6EF-0439280D506B}" type="datetimeFigureOut">
              <a:rPr lang="el-GR" smtClean="0"/>
              <a:pPr/>
              <a:t>6/7/2021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57900" y="8475134"/>
            <a:ext cx="457200" cy="486833"/>
          </a:xfrm>
        </p:spPr>
        <p:txBody>
          <a:bodyPr/>
          <a:lstStyle/>
          <a:p>
            <a:fld id="{B4060F67-A9BD-47E7-A955-3A15235FEE2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2614345" y="1599356"/>
            <a:ext cx="3463290" cy="524256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7144" y="7755467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3286125" y="8293101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7144" y="-9525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3286125" y="-9525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342900" y="2580640"/>
            <a:ext cx="6172200" cy="5852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D89CCC-390F-4655-B6EF-0439280D506B}" type="datetimeFigureOut">
              <a:rPr lang="el-GR" smtClean="0"/>
              <a:pPr/>
              <a:t>6/7/2021</a:t>
            </a:fld>
            <a:endParaRPr lang="el-G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000250" y="8475134"/>
            <a:ext cx="25146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5943600" y="8475134"/>
            <a:ext cx="5715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060F67-A9BD-47E7-A955-3A15235FEE25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Group 1"/>
          <p:cNvGrpSpPr/>
          <p:nvPr/>
        </p:nvGrpSpPr>
        <p:grpSpPr>
          <a:xfrm>
            <a:off x="-14263" y="269877"/>
            <a:ext cx="6885411" cy="865632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jpeg"/><Relationship Id="rId12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hyperlink" Target="https://www.exportgate.gr/en" TargetMode="External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hyperlink" Target="mailto:info@helafrican-chamber.gr" TargetMode="External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user\Desktop\logo-helafrican-20- 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66" y="214292"/>
            <a:ext cx="1071570" cy="641185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285728" y="8215338"/>
            <a:ext cx="14124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dirty="0" smtClean="0">
                <a:solidFill>
                  <a:srgbClr val="002060"/>
                </a:solidFill>
              </a:rPr>
              <a:t>Υπό την αιγίδα </a:t>
            </a:r>
            <a:r>
              <a:rPr lang="en-US" sz="1400" dirty="0" smtClean="0">
                <a:solidFill>
                  <a:srgbClr val="002060"/>
                </a:solidFill>
              </a:rPr>
              <a:t>: </a:t>
            </a:r>
            <a:endParaRPr lang="el-GR" sz="1400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8604" y="785786"/>
            <a:ext cx="6000792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>
                <a:latin typeface="Palatino Linotype" pitchFamily="18" charset="0"/>
              </a:rPr>
              <a:t>Διαδικτυακή Εκδήλωση  </a:t>
            </a:r>
          </a:p>
          <a:p>
            <a:pPr algn="ctr"/>
            <a:r>
              <a:rPr lang="en-US" sz="1400" dirty="0" smtClean="0">
                <a:latin typeface="Palatino Linotype" pitchFamily="18" charset="0"/>
              </a:rPr>
              <a:t>“</a:t>
            </a:r>
            <a:r>
              <a:rPr lang="en-US" sz="1400" b="1" dirty="0" smtClean="0">
                <a:latin typeface="Palatino Linotype" pitchFamily="18" charset="0"/>
              </a:rPr>
              <a:t>Exporting to Sub- Saharan Africa</a:t>
            </a:r>
            <a:r>
              <a:rPr lang="en-US" sz="1200" dirty="0" smtClean="0">
                <a:latin typeface="Palatino Linotype" pitchFamily="18" charset="0"/>
              </a:rPr>
              <a:t>” </a:t>
            </a:r>
          </a:p>
          <a:p>
            <a:endParaRPr lang="el-GR" sz="1200" dirty="0" smtClean="0">
              <a:latin typeface="Palatino Linotype" pitchFamily="18" charset="0"/>
            </a:endParaRPr>
          </a:p>
          <a:p>
            <a:r>
              <a:rPr lang="el-GR" sz="1200" b="1" dirty="0" smtClean="0">
                <a:latin typeface="Palatino Linotype" pitchFamily="18" charset="0"/>
              </a:rPr>
              <a:t>Κόστος Συμμετοχής </a:t>
            </a:r>
            <a:r>
              <a:rPr lang="en-US" sz="1200" b="1" dirty="0" smtClean="0">
                <a:latin typeface="Palatino Linotype" pitchFamily="18" charset="0"/>
              </a:rPr>
              <a:t>: </a:t>
            </a:r>
            <a:r>
              <a:rPr lang="el-GR" sz="1200" b="1" dirty="0" smtClean="0">
                <a:latin typeface="Palatino Linotype" pitchFamily="18" charset="0"/>
              </a:rPr>
              <a:t>Μέλη Δωρεάν </a:t>
            </a:r>
          </a:p>
          <a:p>
            <a:r>
              <a:rPr lang="el-GR" sz="1200" b="1" dirty="0" smtClean="0">
                <a:latin typeface="Palatino Linotype" pitchFamily="18" charset="0"/>
              </a:rPr>
              <a:t>	                 Μη Μέλη 30€ /άτομο </a:t>
            </a:r>
            <a:endParaRPr lang="en-US" sz="1200" b="1" dirty="0" smtClean="0">
              <a:latin typeface="Palatino Linotype" pitchFamily="18" charset="0"/>
            </a:endParaRPr>
          </a:p>
          <a:p>
            <a:pPr algn="ctr"/>
            <a:endParaRPr lang="el-GR" sz="1200" dirty="0" smtClean="0">
              <a:latin typeface="Palatino Linotype" pitchFamily="18" charset="0"/>
            </a:endParaRPr>
          </a:p>
          <a:p>
            <a:pPr algn="ctr"/>
            <a:r>
              <a:rPr lang="el-GR" sz="1400" b="1" dirty="0" smtClean="0">
                <a:latin typeface="Palatino Linotype" pitchFamily="18" charset="0"/>
              </a:rPr>
              <a:t>Έντυπο  συμμετοχής</a:t>
            </a:r>
            <a:r>
              <a:rPr lang="en-US" sz="1400" b="1" dirty="0" smtClean="0">
                <a:latin typeface="Palatino Linotype" pitchFamily="18" charset="0"/>
              </a:rPr>
              <a:t> </a:t>
            </a:r>
            <a:endParaRPr lang="el-GR" sz="1400" b="1" dirty="0" smtClean="0">
              <a:latin typeface="Palatino Linotype" pitchFamily="18" charset="0"/>
            </a:endParaRPr>
          </a:p>
          <a:p>
            <a:pPr algn="ctr"/>
            <a:r>
              <a:rPr lang="el-GR" sz="1200" dirty="0" smtClean="0">
                <a:latin typeface="Palatino Linotype" pitchFamily="18" charset="0"/>
              </a:rPr>
              <a:t>Δηλώσει ς </a:t>
            </a:r>
            <a:r>
              <a:rPr lang="en-US" sz="1200" dirty="0" smtClean="0">
                <a:latin typeface="Palatino Linotype" pitchFamily="18" charset="0"/>
              </a:rPr>
              <a:t> </a:t>
            </a:r>
            <a:r>
              <a:rPr lang="el-GR" sz="1200" dirty="0" smtClean="0">
                <a:latin typeface="Palatino Linotype" pitchFamily="18" charset="0"/>
              </a:rPr>
              <a:t>Συμμετοχής έως </a:t>
            </a:r>
            <a:r>
              <a:rPr lang="en-US" sz="1200" dirty="0" smtClean="0">
                <a:latin typeface="Palatino Linotype" pitchFamily="18" charset="0"/>
              </a:rPr>
              <a:t> 1</a:t>
            </a:r>
            <a:r>
              <a:rPr lang="el-GR" sz="1200" dirty="0" smtClean="0">
                <a:latin typeface="Palatino Linotype" pitchFamily="18" charset="0"/>
              </a:rPr>
              <a:t>2</a:t>
            </a:r>
            <a:r>
              <a:rPr lang="en-US" sz="1200" dirty="0" smtClean="0">
                <a:latin typeface="Palatino Linotype" pitchFamily="18" charset="0"/>
              </a:rPr>
              <a:t> </a:t>
            </a:r>
            <a:r>
              <a:rPr lang="el-GR" sz="1200" dirty="0" smtClean="0">
                <a:latin typeface="Palatino Linotype" pitchFamily="18" charset="0"/>
              </a:rPr>
              <a:t>Ιουλίου  2021</a:t>
            </a:r>
          </a:p>
          <a:p>
            <a:endParaRPr lang="el-GR" sz="1200" dirty="0" smtClean="0">
              <a:latin typeface="Palatino Linotype" pitchFamily="18" charset="0"/>
            </a:endParaRPr>
          </a:p>
          <a:p>
            <a:r>
              <a:rPr lang="el-GR" sz="1200" dirty="0" smtClean="0">
                <a:latin typeface="Palatino Linotype" pitchFamily="18" charset="0"/>
              </a:rPr>
              <a:t>Επωνυμία </a:t>
            </a:r>
            <a:r>
              <a:rPr lang="en-US" sz="1200" dirty="0" smtClean="0">
                <a:latin typeface="Palatino Linotype" pitchFamily="18" charset="0"/>
              </a:rPr>
              <a:t> </a:t>
            </a:r>
            <a:r>
              <a:rPr lang="el-GR" sz="1200" dirty="0" smtClean="0">
                <a:latin typeface="Palatino Linotype" pitchFamily="18" charset="0"/>
              </a:rPr>
              <a:t>Εταιρείας </a:t>
            </a:r>
            <a:r>
              <a:rPr lang="en-US" sz="1200" dirty="0" smtClean="0">
                <a:latin typeface="Palatino Linotype" pitchFamily="18" charset="0"/>
              </a:rPr>
              <a:t>:</a:t>
            </a:r>
            <a:endParaRPr lang="el-GR" sz="1200" dirty="0" smtClean="0">
              <a:latin typeface="Palatino Linotype" pitchFamily="18" charset="0"/>
            </a:endParaRPr>
          </a:p>
          <a:p>
            <a:r>
              <a:rPr lang="el-GR" sz="1200" dirty="0" err="1" smtClean="0">
                <a:latin typeface="Palatino Linotype" pitchFamily="18" charset="0"/>
              </a:rPr>
              <a:t>Τηλ</a:t>
            </a:r>
            <a:r>
              <a:rPr lang="el-GR" sz="1200" dirty="0" smtClean="0">
                <a:latin typeface="Palatino Linotype" pitchFamily="18" charset="0"/>
              </a:rPr>
              <a:t>. </a:t>
            </a:r>
            <a:r>
              <a:rPr lang="en-US" sz="1200" dirty="0" smtClean="0">
                <a:latin typeface="Palatino Linotype" pitchFamily="18" charset="0"/>
              </a:rPr>
              <a:t>:</a:t>
            </a:r>
            <a:endParaRPr lang="el-GR" sz="1200" dirty="0" smtClean="0">
              <a:latin typeface="Palatino Linotype" pitchFamily="18" charset="0"/>
            </a:endParaRPr>
          </a:p>
          <a:p>
            <a:r>
              <a:rPr lang="en-US" sz="1200" dirty="0" smtClean="0">
                <a:latin typeface="Palatino Linotype" pitchFamily="18" charset="0"/>
              </a:rPr>
              <a:t>Email:</a:t>
            </a:r>
          </a:p>
          <a:p>
            <a:r>
              <a:rPr lang="el-GR" sz="1200" dirty="0" smtClean="0">
                <a:latin typeface="Palatino Linotype" pitchFamily="18" charset="0"/>
              </a:rPr>
              <a:t>Διεύθυνση </a:t>
            </a:r>
            <a:r>
              <a:rPr lang="en-US" sz="1200" dirty="0" smtClean="0">
                <a:latin typeface="Palatino Linotype" pitchFamily="18" charset="0"/>
              </a:rPr>
              <a:t>:</a:t>
            </a:r>
          </a:p>
          <a:p>
            <a:r>
              <a:rPr lang="el-GR" sz="1200" dirty="0" smtClean="0">
                <a:latin typeface="Palatino Linotype" pitchFamily="18" charset="0"/>
              </a:rPr>
              <a:t>Α.Φ.Μ. </a:t>
            </a:r>
            <a:r>
              <a:rPr lang="en-US" sz="1200" dirty="0" smtClean="0">
                <a:latin typeface="Palatino Linotype" pitchFamily="18" charset="0"/>
              </a:rPr>
              <a:t>:</a:t>
            </a:r>
            <a:r>
              <a:rPr lang="el-GR" sz="1200" dirty="0" smtClean="0">
                <a:latin typeface="Palatino Linotype" pitchFamily="18" charset="0"/>
              </a:rPr>
              <a:t>				</a:t>
            </a:r>
          </a:p>
          <a:p>
            <a:r>
              <a:rPr lang="en-US" sz="1200" dirty="0" smtClean="0">
                <a:latin typeface="Palatino Linotype" pitchFamily="18" charset="0"/>
              </a:rPr>
              <a:t>:</a:t>
            </a:r>
            <a:r>
              <a:rPr lang="el-GR" sz="1200" dirty="0" smtClean="0">
                <a:latin typeface="Palatino Linotype" pitchFamily="18" charset="0"/>
              </a:rPr>
              <a:t> Δ.Ο.Υ.  </a:t>
            </a:r>
            <a:r>
              <a:rPr lang="en-US" sz="1200" dirty="0" smtClean="0">
                <a:latin typeface="Palatino Linotype" pitchFamily="18" charset="0"/>
              </a:rPr>
              <a:t>:</a:t>
            </a:r>
            <a:endParaRPr lang="el-GR" sz="1200" dirty="0" smtClean="0">
              <a:latin typeface="Palatino Linotype" pitchFamily="18" charset="0"/>
            </a:endParaRPr>
          </a:p>
          <a:p>
            <a:endParaRPr lang="el-GR" sz="1200" dirty="0" smtClean="0">
              <a:latin typeface="Palatino Linotype" pitchFamily="18" charset="0"/>
            </a:endParaRPr>
          </a:p>
          <a:p>
            <a:pPr marL="342900" indent="-342900">
              <a:buAutoNum type="arabicPeriod"/>
            </a:pPr>
            <a:r>
              <a:rPr lang="el-GR" sz="1200" dirty="0" smtClean="0">
                <a:latin typeface="Palatino Linotype" pitchFamily="18" charset="0"/>
              </a:rPr>
              <a:t>Ονοματεπώνυμο /Τίτλος   </a:t>
            </a:r>
          </a:p>
          <a:p>
            <a:pPr marL="342900" indent="-342900">
              <a:buAutoNum type="arabicPeriod"/>
            </a:pPr>
            <a:r>
              <a:rPr lang="el-GR" sz="1200" dirty="0" smtClean="0">
                <a:latin typeface="Palatino Linotype" pitchFamily="18" charset="0"/>
              </a:rPr>
              <a:t>Ονοματεπώνυμο/Τίτλος </a:t>
            </a:r>
          </a:p>
          <a:p>
            <a:endParaRPr lang="el-GR" sz="1200" dirty="0" smtClean="0">
              <a:latin typeface="Palatino Linotype" pitchFamily="18" charset="0"/>
            </a:endParaRPr>
          </a:p>
          <a:p>
            <a:r>
              <a:rPr lang="el-GR" sz="1200" dirty="0" smtClean="0">
                <a:latin typeface="Palatino Linotype" pitchFamily="18" charset="0"/>
              </a:rPr>
              <a:t>Μέλος του </a:t>
            </a:r>
            <a:r>
              <a:rPr lang="el-GR" sz="1200" dirty="0" err="1" smtClean="0">
                <a:latin typeface="Palatino Linotype" pitchFamily="18" charset="0"/>
              </a:rPr>
              <a:t>Ελληνο</a:t>
            </a:r>
            <a:r>
              <a:rPr lang="el-GR" sz="1200" dirty="0" smtClean="0">
                <a:latin typeface="Palatino Linotype" pitchFamily="18" charset="0"/>
              </a:rPr>
              <a:t>-Αφρικανικού Επιμελητηρίου 	</a:t>
            </a:r>
            <a:r>
              <a:rPr lang="en-US" sz="1200" dirty="0" smtClean="0">
                <a:latin typeface="Palatino Linotype" pitchFamily="18" charset="0"/>
              </a:rPr>
              <a:t>	</a:t>
            </a:r>
            <a:r>
              <a:rPr lang="el-GR" sz="1200" dirty="0" smtClean="0">
                <a:latin typeface="Palatino Linotype" pitchFamily="18" charset="0"/>
              </a:rPr>
              <a:t>□	</a:t>
            </a:r>
          </a:p>
          <a:p>
            <a:r>
              <a:rPr lang="el-GR" sz="1200" dirty="0" smtClean="0">
                <a:latin typeface="Palatino Linotype" pitchFamily="18" charset="0"/>
              </a:rPr>
              <a:t>Μη Μέλος  του </a:t>
            </a:r>
            <a:r>
              <a:rPr lang="el-GR" sz="1200" dirty="0" err="1" smtClean="0">
                <a:latin typeface="Palatino Linotype" pitchFamily="18" charset="0"/>
              </a:rPr>
              <a:t>Ελληνο</a:t>
            </a:r>
            <a:r>
              <a:rPr lang="el-GR" sz="1200" dirty="0" smtClean="0">
                <a:latin typeface="Palatino Linotype" pitchFamily="18" charset="0"/>
              </a:rPr>
              <a:t>-Αφρικανικού </a:t>
            </a:r>
            <a:r>
              <a:rPr lang="el-GR" sz="1200" dirty="0" err="1" smtClean="0">
                <a:latin typeface="Palatino Linotype" pitchFamily="18" charset="0"/>
              </a:rPr>
              <a:t>΄Επιμελητηρίου</a:t>
            </a:r>
            <a:r>
              <a:rPr lang="el-GR" sz="1200" dirty="0" smtClean="0">
                <a:latin typeface="Palatino Linotype" pitchFamily="18" charset="0"/>
              </a:rPr>
              <a:t>  	□</a:t>
            </a:r>
          </a:p>
          <a:p>
            <a:endParaRPr lang="el-GR" sz="1200" dirty="0" smtClean="0">
              <a:latin typeface="Palatino Linotype" pitchFamily="18" charset="0"/>
            </a:endParaRPr>
          </a:p>
          <a:p>
            <a:pPr algn="ctr"/>
            <a:r>
              <a:rPr lang="el-GR" sz="1400" b="1" dirty="0" smtClean="0">
                <a:latin typeface="Palatino Linotype" pitchFamily="18" charset="0"/>
              </a:rPr>
              <a:t>Τρόπος  Συμμετοχής  </a:t>
            </a:r>
          </a:p>
          <a:p>
            <a:r>
              <a:rPr lang="el-GR" sz="1200" b="1" dirty="0" smtClean="0">
                <a:latin typeface="Palatino Linotype" pitchFamily="18" charset="0"/>
              </a:rPr>
              <a:t>Με κατάθεση </a:t>
            </a:r>
            <a:r>
              <a:rPr lang="en-US" sz="1200" dirty="0" smtClean="0">
                <a:latin typeface="Palatino Linotype" pitchFamily="18" charset="0"/>
              </a:rPr>
              <a:t>: </a:t>
            </a:r>
            <a:r>
              <a:rPr lang="el-GR" sz="1200" dirty="0" smtClean="0">
                <a:latin typeface="Palatino Linotype" pitchFamily="18" charset="0"/>
              </a:rPr>
              <a:t>Τράπεζα Πειραιώς </a:t>
            </a:r>
          </a:p>
          <a:p>
            <a:r>
              <a:rPr lang="el-GR" sz="1200" dirty="0" smtClean="0">
                <a:latin typeface="Palatino Linotype" pitchFamily="18" charset="0"/>
              </a:rPr>
              <a:t>Αρ. Λογ. 5031075958448</a:t>
            </a:r>
          </a:p>
          <a:p>
            <a:r>
              <a:rPr lang="en-US" sz="1200" b="1" dirty="0" smtClean="0">
                <a:latin typeface="Palatino Linotype" pitchFamily="18" charset="0"/>
              </a:rPr>
              <a:t>IBAN GR </a:t>
            </a:r>
            <a:r>
              <a:rPr lang="en-US" sz="1200" dirty="0" smtClean="0">
                <a:latin typeface="Palatino Linotype" pitchFamily="18" charset="0"/>
              </a:rPr>
              <a:t>6601720310005031075958448</a:t>
            </a:r>
          </a:p>
          <a:p>
            <a:r>
              <a:rPr lang="el-GR" sz="1200" dirty="0" smtClean="0">
                <a:latin typeface="Palatino Linotype" pitchFamily="18" charset="0"/>
              </a:rPr>
              <a:t>Δικαιούχος </a:t>
            </a:r>
            <a:r>
              <a:rPr lang="en-US" sz="1200" dirty="0" smtClean="0">
                <a:latin typeface="Palatino Linotype" pitchFamily="18" charset="0"/>
              </a:rPr>
              <a:t>: </a:t>
            </a:r>
            <a:r>
              <a:rPr lang="el-GR" sz="1200" dirty="0" err="1" smtClean="0">
                <a:latin typeface="Palatino Linotype" pitchFamily="18" charset="0"/>
              </a:rPr>
              <a:t>Ελληνο</a:t>
            </a:r>
            <a:r>
              <a:rPr lang="el-GR" sz="1200" dirty="0" smtClean="0">
                <a:latin typeface="Palatino Linotype" pitchFamily="18" charset="0"/>
              </a:rPr>
              <a:t>-Αφρικανικό Επιμελητήριο Εμπορίου  &amp; Ανάπτυξης </a:t>
            </a:r>
          </a:p>
          <a:p>
            <a:endParaRPr lang="el-GR" sz="1200" b="1" u="sng" dirty="0" smtClean="0">
              <a:latin typeface="Palatino Linotype" pitchFamily="18" charset="0"/>
            </a:endParaRPr>
          </a:p>
          <a:p>
            <a:r>
              <a:rPr lang="el-GR" sz="1200" b="1" u="sng" dirty="0" smtClean="0">
                <a:latin typeface="Palatino Linotype" pitchFamily="18" charset="0"/>
              </a:rPr>
              <a:t>ΠΡΟΣΟΧΗ </a:t>
            </a:r>
            <a:r>
              <a:rPr lang="en-US" sz="1200" dirty="0" smtClean="0">
                <a:latin typeface="Palatino Linotype" pitchFamily="18" charset="0"/>
              </a:rPr>
              <a:t>: </a:t>
            </a:r>
            <a:r>
              <a:rPr lang="el-GR" sz="1200" dirty="0" smtClean="0">
                <a:latin typeface="Palatino Linotype" pitchFamily="18" charset="0"/>
              </a:rPr>
              <a:t>Να αναγράφεται η επωνυμία της εταιρείας ή το ονοματεπώνυμο του συμμετέχοντος </a:t>
            </a:r>
          </a:p>
          <a:p>
            <a:pPr algn="ctr"/>
            <a:endParaRPr lang="el-GR" sz="1200" dirty="0" smtClean="0">
              <a:latin typeface="Palatino Linotype" pitchFamily="18" charset="0"/>
            </a:endParaRPr>
          </a:p>
          <a:p>
            <a:pPr algn="ctr"/>
            <a:r>
              <a:rPr lang="el-GR" sz="1200" b="1" dirty="0" smtClean="0">
                <a:latin typeface="Palatino Linotype" pitchFamily="18" charset="0"/>
              </a:rPr>
              <a:t>Ημερομηνία 			Υπογραφή </a:t>
            </a:r>
            <a:endParaRPr lang="en-US" sz="1200" b="1" dirty="0" smtClean="0">
              <a:latin typeface="Palatino Linotype" pitchFamily="18" charset="0"/>
            </a:endParaRPr>
          </a:p>
          <a:p>
            <a:endParaRPr lang="el-GR" sz="1200" b="1" dirty="0" smtClean="0">
              <a:latin typeface="Palatino Linotype" pitchFamily="18" charset="0"/>
            </a:endParaRPr>
          </a:p>
          <a:p>
            <a:endParaRPr lang="el-GR" sz="1200" b="1" dirty="0" smtClean="0">
              <a:latin typeface="Palatino Linotype" pitchFamily="18" charset="0"/>
            </a:endParaRPr>
          </a:p>
          <a:p>
            <a:r>
              <a:rPr lang="el-GR" sz="1200" b="1" dirty="0" smtClean="0">
                <a:latin typeface="Palatino Linotype" pitchFamily="18" charset="0"/>
              </a:rPr>
              <a:t>Παρακαλούμε επιστρέψτε το παρόν  συμπληρωμένο έως  12 Ιουλίου  2021 </a:t>
            </a:r>
            <a:r>
              <a:rPr lang="en-US" sz="1200" b="1" dirty="0" smtClean="0">
                <a:latin typeface="Palatino Linotype" pitchFamily="18" charset="0"/>
              </a:rPr>
              <a:t> </a:t>
            </a:r>
            <a:r>
              <a:rPr lang="el-GR" sz="1200" b="1" dirty="0" smtClean="0">
                <a:latin typeface="Palatino Linotype" pitchFamily="18" charset="0"/>
              </a:rPr>
              <a:t>στο </a:t>
            </a:r>
            <a:r>
              <a:rPr lang="en-US" sz="1200" b="1" dirty="0" smtClean="0">
                <a:latin typeface="Palatino Linotype" pitchFamily="18" charset="0"/>
              </a:rPr>
              <a:t>email </a:t>
            </a:r>
            <a:r>
              <a:rPr lang="en-US" sz="1200" b="1" dirty="0" smtClean="0">
                <a:latin typeface="Palatino Linotype" pitchFamily="18" charset="0"/>
                <a:hlinkClick r:id="rId4"/>
              </a:rPr>
              <a:t>info@helafrican-chamber.gr</a:t>
            </a:r>
            <a:r>
              <a:rPr lang="en-US" sz="1200" b="1" dirty="0" smtClean="0">
                <a:latin typeface="Palatino Linotype" pitchFamily="18" charset="0"/>
              </a:rPr>
              <a:t> </a:t>
            </a:r>
          </a:p>
          <a:p>
            <a:pPr algn="ctr"/>
            <a:endParaRPr lang="el-GR" sz="1200" b="1" dirty="0" smtClean="0">
              <a:latin typeface="Palatino Linotype" pitchFamily="18" charset="0"/>
            </a:endParaRPr>
          </a:p>
          <a:p>
            <a:pPr algn="ctr"/>
            <a:endParaRPr lang="el-GR" dirty="0" smtClean="0"/>
          </a:p>
          <a:p>
            <a:r>
              <a:rPr lang="el-GR" dirty="0" smtClean="0"/>
              <a:t> </a:t>
            </a:r>
            <a:endParaRPr lang="el-GR" dirty="0"/>
          </a:p>
        </p:txBody>
      </p:sp>
      <p:pic>
        <p:nvPicPr>
          <p:cNvPr id="9" name="Picture 2" descr="C:\Users\user\Desktop\SEVE_GR_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5992" y="8572528"/>
            <a:ext cx="1197239" cy="428628"/>
          </a:xfrm>
          <a:prstGeom prst="rect">
            <a:avLst/>
          </a:prstGeom>
          <a:noFill/>
        </p:spPr>
      </p:pic>
      <p:pic>
        <p:nvPicPr>
          <p:cNvPr id="13" name="Εικόνα 17">
            <a:extLst>
              <a:ext uri="{FF2B5EF4-FFF2-40B4-BE49-F238E27FC236}">
                <a16:creationId xmlns:a16="http://schemas.microsoft.com/office/drawing/2014/main" xmlns="" id="{9D130809-0B03-4452-85BF-BF323FCF569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4290" y="8620884"/>
            <a:ext cx="857256" cy="380271"/>
          </a:xfrm>
          <a:prstGeom prst="rect">
            <a:avLst/>
          </a:prstGeom>
        </p:spPr>
      </p:pic>
      <p:pic>
        <p:nvPicPr>
          <p:cNvPr id="8" name="Picture 2" descr="C:\Users\user\Desktop\logo_evea-_en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85860" y="8643967"/>
            <a:ext cx="907663" cy="35719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4500570" y="7572396"/>
            <a:ext cx="19704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400" b="1" i="1" dirty="0" smtClean="0">
                <a:latin typeface="Palatino Linotype" pitchFamily="18" charset="0"/>
              </a:rPr>
              <a:t>Χορηγοί  Εκδήλωσης </a:t>
            </a:r>
            <a:endParaRPr lang="el-GR" sz="1400" dirty="0"/>
          </a:p>
        </p:txBody>
      </p:sp>
      <p:pic>
        <p:nvPicPr>
          <p:cNvPr id="12" name="Picture 11" descr="C:\Users\user\Desktop\PHARMEX_FINAL_11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29264" y="8715404"/>
            <a:ext cx="1071570" cy="285784"/>
          </a:xfrm>
          <a:prstGeom prst="rect">
            <a:avLst/>
          </a:prstGeom>
          <a:noFill/>
        </p:spPr>
      </p:pic>
      <p:pic>
        <p:nvPicPr>
          <p:cNvPr id="1026" name="Picture 2" descr="C:\Users\user\Desktop\79b44766e06a4d86a9c182de94ad2c9b-0001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214818" y="7858148"/>
            <a:ext cx="1001338" cy="642942"/>
          </a:xfrm>
          <a:prstGeom prst="rect">
            <a:avLst/>
          </a:prstGeom>
          <a:noFill/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357694" y="8572528"/>
            <a:ext cx="714380" cy="571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 descr="C:\Users\user\Desktop\Exportgate_ERB_VRT_CMYK.jpg">
            <a:hlinkClick r:id="rId11"/>
          </p:cNvPr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5572140" y="7880129"/>
            <a:ext cx="1000132" cy="6923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</TotalTime>
  <Words>21</Words>
  <Application>Microsoft Office PowerPoint</Application>
  <PresentationFormat>On-screen Show (4:3)</PresentationFormat>
  <Paragraphs>40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Flow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3</cp:revision>
  <dcterms:created xsi:type="dcterms:W3CDTF">2021-07-06T09:37:15Z</dcterms:created>
  <dcterms:modified xsi:type="dcterms:W3CDTF">2021-07-06T13:06:18Z</dcterms:modified>
</cp:coreProperties>
</file>